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diagrams/data12.xml" ContentType="application/vnd.openxmlformats-officedocument.drawingml.diagramData+xml"/>
  <Override PartName="/ppt/diagrams/layout12.xml" ContentType="application/vnd.openxmlformats-officedocument.drawingml.diagramLayout+xml"/>
  <Override PartName="/ppt/diagrams/quickStyle12.xml" ContentType="application/vnd.openxmlformats-officedocument.drawingml.diagramStyle+xml"/>
  <Override PartName="/ppt/diagrams/colors12.xml" ContentType="application/vnd.openxmlformats-officedocument.drawingml.diagramColors+xml"/>
  <Override PartName="/ppt/diagrams/drawing12.xml" ContentType="application/vnd.ms-office.drawingml.diagramDrawing+xml"/>
  <Override PartName="/ppt/diagrams/data13.xml" ContentType="application/vnd.openxmlformats-officedocument.drawingml.diagramData+xml"/>
  <Override PartName="/ppt/diagrams/layout13.xml" ContentType="application/vnd.openxmlformats-officedocument.drawingml.diagramLayout+xml"/>
  <Override PartName="/ppt/diagrams/quickStyle13.xml" ContentType="application/vnd.openxmlformats-officedocument.drawingml.diagramStyle+xml"/>
  <Override PartName="/ppt/diagrams/colors13.xml" ContentType="application/vnd.openxmlformats-officedocument.drawingml.diagramColors+xml"/>
  <Override PartName="/ppt/diagrams/drawing13.xml" ContentType="application/vnd.ms-office.drawingml.diagramDrawing+xml"/>
  <Override PartName="/ppt/diagrams/data14.xml" ContentType="application/vnd.openxmlformats-officedocument.drawingml.diagramData+xml"/>
  <Override PartName="/ppt/diagrams/layout14.xml" ContentType="application/vnd.openxmlformats-officedocument.drawingml.diagramLayout+xml"/>
  <Override PartName="/ppt/diagrams/quickStyle14.xml" ContentType="application/vnd.openxmlformats-officedocument.drawingml.diagramStyle+xml"/>
  <Override PartName="/ppt/diagrams/colors14.xml" ContentType="application/vnd.openxmlformats-officedocument.drawingml.diagramColors+xml"/>
  <Override PartName="/ppt/diagrams/drawing14.xml" ContentType="application/vnd.ms-office.drawingml.diagramDrawing+xml"/>
  <Override PartName="/ppt/diagrams/data15.xml" ContentType="application/vnd.openxmlformats-officedocument.drawingml.diagramData+xml"/>
  <Override PartName="/ppt/diagrams/layout15.xml" ContentType="application/vnd.openxmlformats-officedocument.drawingml.diagramLayout+xml"/>
  <Override PartName="/ppt/diagrams/quickStyle15.xml" ContentType="application/vnd.openxmlformats-officedocument.drawingml.diagramStyle+xml"/>
  <Override PartName="/ppt/diagrams/colors15.xml" ContentType="application/vnd.openxmlformats-officedocument.drawingml.diagramColors+xml"/>
  <Override PartName="/ppt/diagrams/drawing15.xml" ContentType="application/vnd.ms-office.drawingml.diagramDrawing+xml"/>
  <Override PartName="/ppt/diagrams/data16.xml" ContentType="application/vnd.openxmlformats-officedocument.drawingml.diagramData+xml"/>
  <Override PartName="/ppt/diagrams/layout16.xml" ContentType="application/vnd.openxmlformats-officedocument.drawingml.diagramLayout+xml"/>
  <Override PartName="/ppt/diagrams/quickStyle16.xml" ContentType="application/vnd.openxmlformats-officedocument.drawingml.diagramStyle+xml"/>
  <Override PartName="/ppt/diagrams/colors16.xml" ContentType="application/vnd.openxmlformats-officedocument.drawingml.diagramColors+xml"/>
  <Override PartName="/ppt/diagrams/drawing16.xml" ContentType="application/vnd.ms-office.drawingml.diagramDrawing+xml"/>
  <Override PartName="/ppt/diagrams/data17.xml" ContentType="application/vnd.openxmlformats-officedocument.drawingml.diagramData+xml"/>
  <Override PartName="/ppt/diagrams/layout17.xml" ContentType="application/vnd.openxmlformats-officedocument.drawingml.diagramLayout+xml"/>
  <Override PartName="/ppt/diagrams/quickStyle17.xml" ContentType="application/vnd.openxmlformats-officedocument.drawingml.diagramStyle+xml"/>
  <Override PartName="/ppt/diagrams/colors17.xml" ContentType="application/vnd.openxmlformats-officedocument.drawingml.diagramColors+xml"/>
  <Override PartName="/ppt/diagrams/drawing17.xml" ContentType="application/vnd.ms-office.drawingml.diagramDrawing+xml"/>
  <Override PartName="/ppt/diagrams/data18.xml" ContentType="application/vnd.openxmlformats-officedocument.drawingml.diagramData+xml"/>
  <Override PartName="/ppt/diagrams/layout18.xml" ContentType="application/vnd.openxmlformats-officedocument.drawingml.diagramLayout+xml"/>
  <Override PartName="/ppt/diagrams/quickStyle18.xml" ContentType="application/vnd.openxmlformats-officedocument.drawingml.diagramStyle+xml"/>
  <Override PartName="/ppt/diagrams/colors18.xml" ContentType="application/vnd.openxmlformats-officedocument.drawingml.diagramColors+xml"/>
  <Override PartName="/ppt/diagrams/drawing18.xml" ContentType="application/vnd.ms-office.drawingml.diagramDrawing+xml"/>
  <Override PartName="/ppt/diagrams/data19.xml" ContentType="application/vnd.openxmlformats-officedocument.drawingml.diagramData+xml"/>
  <Override PartName="/ppt/diagrams/layout19.xml" ContentType="application/vnd.openxmlformats-officedocument.drawingml.diagramLayout+xml"/>
  <Override PartName="/ppt/diagrams/quickStyle19.xml" ContentType="application/vnd.openxmlformats-officedocument.drawingml.diagramStyle+xml"/>
  <Override PartName="/ppt/diagrams/colors19.xml" ContentType="application/vnd.openxmlformats-officedocument.drawingml.diagramColors+xml"/>
  <Override PartName="/ppt/diagrams/drawing19.xml" ContentType="application/vnd.ms-office.drawingml.diagramDrawing+xml"/>
  <Override PartName="/ppt/diagrams/data20.xml" ContentType="application/vnd.openxmlformats-officedocument.drawingml.diagramData+xml"/>
  <Override PartName="/ppt/diagrams/layout20.xml" ContentType="application/vnd.openxmlformats-officedocument.drawingml.diagramLayout+xml"/>
  <Override PartName="/ppt/diagrams/quickStyle20.xml" ContentType="application/vnd.openxmlformats-officedocument.drawingml.diagramStyle+xml"/>
  <Override PartName="/ppt/diagrams/colors20.xml" ContentType="application/vnd.openxmlformats-officedocument.drawingml.diagramColors+xml"/>
  <Override PartName="/ppt/diagrams/drawing20.xml" ContentType="application/vnd.ms-office.drawingml.diagramDrawing+xml"/>
  <Override PartName="/ppt/diagrams/data21.xml" ContentType="application/vnd.openxmlformats-officedocument.drawingml.diagramData+xml"/>
  <Override PartName="/ppt/diagrams/layout21.xml" ContentType="application/vnd.openxmlformats-officedocument.drawingml.diagramLayout+xml"/>
  <Override PartName="/ppt/diagrams/quickStyle21.xml" ContentType="application/vnd.openxmlformats-officedocument.drawingml.diagramStyle+xml"/>
  <Override PartName="/ppt/diagrams/colors21.xml" ContentType="application/vnd.openxmlformats-officedocument.drawingml.diagramColors+xml"/>
  <Override PartName="/ppt/diagrams/drawing21.xml" ContentType="application/vnd.ms-office.drawingml.diagramDrawing+xml"/>
  <Override PartName="/ppt/diagrams/data22.xml" ContentType="application/vnd.openxmlformats-officedocument.drawingml.diagramData+xml"/>
  <Override PartName="/ppt/diagrams/layout22.xml" ContentType="application/vnd.openxmlformats-officedocument.drawingml.diagramLayout+xml"/>
  <Override PartName="/ppt/diagrams/quickStyle22.xml" ContentType="application/vnd.openxmlformats-officedocument.drawingml.diagramStyle+xml"/>
  <Override PartName="/ppt/diagrams/colors22.xml" ContentType="application/vnd.openxmlformats-officedocument.drawingml.diagramColors+xml"/>
  <Override PartName="/ppt/diagrams/drawing22.xml" ContentType="application/vnd.ms-office.drawingml.diagramDrawing+xml"/>
  <Override PartName="/ppt/diagrams/data23.xml" ContentType="application/vnd.openxmlformats-officedocument.drawingml.diagramData+xml"/>
  <Override PartName="/ppt/diagrams/layout23.xml" ContentType="application/vnd.openxmlformats-officedocument.drawingml.diagramLayout+xml"/>
  <Override PartName="/ppt/diagrams/quickStyle23.xml" ContentType="application/vnd.openxmlformats-officedocument.drawingml.diagramStyle+xml"/>
  <Override PartName="/ppt/diagrams/colors23.xml" ContentType="application/vnd.openxmlformats-officedocument.drawingml.diagramColors+xml"/>
  <Override PartName="/ppt/diagrams/drawing23.xml" ContentType="application/vnd.ms-office.drawingml.diagramDrawing+xml"/>
  <Override PartName="/ppt/diagrams/data24.xml" ContentType="application/vnd.openxmlformats-officedocument.drawingml.diagramData+xml"/>
  <Override PartName="/ppt/diagrams/layout24.xml" ContentType="application/vnd.openxmlformats-officedocument.drawingml.diagramLayout+xml"/>
  <Override PartName="/ppt/diagrams/quickStyle24.xml" ContentType="application/vnd.openxmlformats-officedocument.drawingml.diagramStyle+xml"/>
  <Override PartName="/ppt/diagrams/colors24.xml" ContentType="application/vnd.openxmlformats-officedocument.drawingml.diagramColors+xml"/>
  <Override PartName="/ppt/diagrams/drawing24.xml" ContentType="application/vnd.ms-office.drawingml.diagramDrawing+xml"/>
  <Override PartName="/ppt/diagrams/data25.xml" ContentType="application/vnd.openxmlformats-officedocument.drawingml.diagramData+xml"/>
  <Override PartName="/ppt/diagrams/layout25.xml" ContentType="application/vnd.openxmlformats-officedocument.drawingml.diagramLayout+xml"/>
  <Override PartName="/ppt/diagrams/quickStyle25.xml" ContentType="application/vnd.openxmlformats-officedocument.drawingml.diagramStyle+xml"/>
  <Override PartName="/ppt/diagrams/colors25.xml" ContentType="application/vnd.openxmlformats-officedocument.drawingml.diagramColors+xml"/>
  <Override PartName="/ppt/diagrams/drawing25.xml" ContentType="application/vnd.ms-office.drawingml.diagramDrawing+xml"/>
  <Override PartName="/ppt/diagrams/data26.xml" ContentType="application/vnd.openxmlformats-officedocument.drawingml.diagramData+xml"/>
  <Override PartName="/ppt/diagrams/layout26.xml" ContentType="application/vnd.openxmlformats-officedocument.drawingml.diagramLayout+xml"/>
  <Override PartName="/ppt/diagrams/quickStyle26.xml" ContentType="application/vnd.openxmlformats-officedocument.drawingml.diagramStyle+xml"/>
  <Override PartName="/ppt/diagrams/colors26.xml" ContentType="application/vnd.openxmlformats-officedocument.drawingml.diagramColors+xml"/>
  <Override PartName="/ppt/diagrams/drawing26.xml" ContentType="application/vnd.ms-office.drawingml.diagramDrawing+xml"/>
  <Override PartName="/ppt/diagrams/data27.xml" ContentType="application/vnd.openxmlformats-officedocument.drawingml.diagramData+xml"/>
  <Override PartName="/ppt/diagrams/layout27.xml" ContentType="application/vnd.openxmlformats-officedocument.drawingml.diagramLayout+xml"/>
  <Override PartName="/ppt/diagrams/quickStyle27.xml" ContentType="application/vnd.openxmlformats-officedocument.drawingml.diagramStyle+xml"/>
  <Override PartName="/ppt/diagrams/colors27.xml" ContentType="application/vnd.openxmlformats-officedocument.drawingml.diagramColors+xml"/>
  <Override PartName="/ppt/diagrams/drawing27.xml" ContentType="application/vnd.ms-office.drawingml.diagramDrawing+xml"/>
  <Override PartName="/ppt/diagrams/data28.xml" ContentType="application/vnd.openxmlformats-officedocument.drawingml.diagramData+xml"/>
  <Override PartName="/ppt/diagrams/layout28.xml" ContentType="application/vnd.openxmlformats-officedocument.drawingml.diagramLayout+xml"/>
  <Override PartName="/ppt/diagrams/quickStyle28.xml" ContentType="application/vnd.openxmlformats-officedocument.drawingml.diagramStyle+xml"/>
  <Override PartName="/ppt/diagrams/colors28.xml" ContentType="application/vnd.openxmlformats-officedocument.drawingml.diagramColors+xml"/>
  <Override PartName="/ppt/diagrams/drawing28.xml" ContentType="application/vnd.ms-office.drawingml.diagramDrawing+xml"/>
  <Override PartName="/ppt/diagrams/data29.xml" ContentType="application/vnd.openxmlformats-officedocument.drawingml.diagramData+xml"/>
  <Override PartName="/ppt/diagrams/layout29.xml" ContentType="application/vnd.openxmlformats-officedocument.drawingml.diagramLayout+xml"/>
  <Override PartName="/ppt/diagrams/quickStyle29.xml" ContentType="application/vnd.openxmlformats-officedocument.drawingml.diagramStyle+xml"/>
  <Override PartName="/ppt/diagrams/colors29.xml" ContentType="application/vnd.openxmlformats-officedocument.drawingml.diagramColors+xml"/>
  <Override PartName="/ppt/diagrams/drawing29.xml" ContentType="application/vnd.ms-office.drawingml.diagramDrawing+xml"/>
  <Override PartName="/ppt/diagrams/data30.xml" ContentType="application/vnd.openxmlformats-officedocument.drawingml.diagramData+xml"/>
  <Override PartName="/ppt/diagrams/layout30.xml" ContentType="application/vnd.openxmlformats-officedocument.drawingml.diagramLayout+xml"/>
  <Override PartName="/ppt/diagrams/quickStyle30.xml" ContentType="application/vnd.openxmlformats-officedocument.drawingml.diagramStyle+xml"/>
  <Override PartName="/ppt/diagrams/colors30.xml" ContentType="application/vnd.openxmlformats-officedocument.drawingml.diagramColors+xml"/>
  <Override PartName="/ppt/diagrams/drawing30.xml" ContentType="application/vnd.ms-office.drawingml.diagramDrawing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5"/>
  </p:notesMasterIdLst>
  <p:sldIdLst>
    <p:sldId id="305" r:id="rId2"/>
    <p:sldId id="269" r:id="rId3"/>
    <p:sldId id="258" r:id="rId4"/>
    <p:sldId id="260" r:id="rId5"/>
    <p:sldId id="261" r:id="rId6"/>
    <p:sldId id="262" r:id="rId7"/>
    <p:sldId id="306" r:id="rId8"/>
    <p:sldId id="265" r:id="rId9"/>
    <p:sldId id="266" r:id="rId10"/>
    <p:sldId id="267" r:id="rId11"/>
    <p:sldId id="310" r:id="rId12"/>
    <p:sldId id="286" r:id="rId13"/>
    <p:sldId id="273" r:id="rId14"/>
    <p:sldId id="277" r:id="rId15"/>
    <p:sldId id="287" r:id="rId16"/>
    <p:sldId id="279" r:id="rId17"/>
    <p:sldId id="281" r:id="rId18"/>
    <p:sldId id="271" r:id="rId19"/>
    <p:sldId id="300" r:id="rId20"/>
    <p:sldId id="301" r:id="rId21"/>
    <p:sldId id="302" r:id="rId22"/>
    <p:sldId id="303" r:id="rId23"/>
    <p:sldId id="304" r:id="rId24"/>
  </p:sldIdLst>
  <p:sldSz cx="12192000" cy="6858000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jl, gemiddeld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>
    <p:restoredLeft sz="4754" autoAdjust="0"/>
    <p:restoredTop sz="95388" autoAdjust="0"/>
  </p:normalViewPr>
  <p:slideViewPr>
    <p:cSldViewPr snapToGrid="0" showGuides="1">
      <p:cViewPr varScale="1">
        <p:scale>
          <a:sx n="81" d="100"/>
          <a:sy n="81" d="100"/>
        </p:scale>
        <p:origin x="1253" y="67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1DE01A4-4384-4F27-AF8C-2D0D0ECB52EF}" type="doc">
      <dgm:prSet loTypeId="urn:microsoft.com/office/officeart/2005/8/layout/process1" loCatId="process" qsTypeId="urn:microsoft.com/office/officeart/2005/8/quickstyle/simple1" qsCatId="simple" csTypeId="urn:microsoft.com/office/officeart/2005/8/colors/accent1_2" csCatId="accent1" phldr="1"/>
      <dgm:spPr/>
    </dgm:pt>
    <dgm:pt modelId="{4878187E-C6F8-4DD8-8315-7A4F423FB461}">
      <dgm:prSet phldrT="[Tekst]" custT="1"/>
      <dgm:spPr/>
      <dgm:t>
        <a:bodyPr/>
        <a:lstStyle/>
        <a:p>
          <a:r>
            <a:rPr lang="nl-NL" sz="2000" b="1" dirty="0"/>
            <a:t>10</a:t>
          </a:r>
        </a:p>
      </dgm:t>
    </dgm:pt>
    <dgm:pt modelId="{7A4E3DB6-5665-466D-AC12-4B32AD21FA77}" type="parTrans" cxnId="{99A0F8E1-0091-473F-9364-AC6A4B3CFEF2}">
      <dgm:prSet/>
      <dgm:spPr/>
      <dgm:t>
        <a:bodyPr/>
        <a:lstStyle/>
        <a:p>
          <a:endParaRPr lang="nl-NL" sz="2000" b="1"/>
        </a:p>
      </dgm:t>
    </dgm:pt>
    <dgm:pt modelId="{701048DB-5A69-42FC-AA65-E2BE311DF663}" type="sibTrans" cxnId="{99A0F8E1-0091-473F-9364-AC6A4B3CFEF2}">
      <dgm:prSet custT="1"/>
      <dgm:spPr/>
      <dgm:t>
        <a:bodyPr/>
        <a:lstStyle/>
        <a:p>
          <a:endParaRPr lang="nl-NL" sz="2000" b="1"/>
        </a:p>
      </dgm:t>
    </dgm:pt>
    <dgm:pt modelId="{F2D85EED-2742-473D-A841-F46ED98823E5}">
      <dgm:prSet phldrT="[Tekst]" custT="1"/>
      <dgm:spPr/>
      <dgm:t>
        <a:bodyPr/>
        <a:lstStyle/>
        <a:p>
          <a:r>
            <a:rPr lang="nl-NL" sz="2000" b="1" dirty="0"/>
            <a:t>Hans de Ridder</a:t>
          </a:r>
        </a:p>
      </dgm:t>
    </dgm:pt>
    <dgm:pt modelId="{A2B492C0-1AAE-442A-BC21-D8C6804F3DF3}" type="parTrans" cxnId="{41D94280-2899-4583-906B-A85C94F3D4C7}">
      <dgm:prSet/>
      <dgm:spPr/>
      <dgm:t>
        <a:bodyPr/>
        <a:lstStyle/>
        <a:p>
          <a:endParaRPr lang="nl-NL" sz="2000" b="1"/>
        </a:p>
      </dgm:t>
    </dgm:pt>
    <dgm:pt modelId="{17273E78-9621-461D-A489-0079C119ED73}" type="sibTrans" cxnId="{41D94280-2899-4583-906B-A85C94F3D4C7}">
      <dgm:prSet custT="1"/>
      <dgm:spPr/>
      <dgm:t>
        <a:bodyPr/>
        <a:lstStyle/>
        <a:p>
          <a:endParaRPr lang="nl-NL" sz="2000" b="1"/>
        </a:p>
      </dgm:t>
    </dgm:pt>
    <dgm:pt modelId="{0A35BABA-9853-4FFB-BE97-F12B9C5D4322}">
      <dgm:prSet phldrT="[Tekst]" custT="1"/>
      <dgm:spPr/>
      <dgm:t>
        <a:bodyPr/>
        <a:lstStyle/>
        <a:p>
          <a:r>
            <a:rPr lang="nl-NL" sz="2000" b="1" dirty="0"/>
            <a:t>Carambole</a:t>
          </a:r>
        </a:p>
      </dgm:t>
    </dgm:pt>
    <dgm:pt modelId="{B0A3E858-BAA8-4CA8-9C79-7B70A3FEE3F1}" type="parTrans" cxnId="{EDBE6AC1-54B4-4006-BD64-7785795FA927}">
      <dgm:prSet/>
      <dgm:spPr/>
      <dgm:t>
        <a:bodyPr/>
        <a:lstStyle/>
        <a:p>
          <a:endParaRPr lang="nl-NL" sz="2000"/>
        </a:p>
      </dgm:t>
    </dgm:pt>
    <dgm:pt modelId="{DAAA8026-EDA6-46A0-8451-2CB4CD2506FB}" type="sibTrans" cxnId="{EDBE6AC1-54B4-4006-BD64-7785795FA927}">
      <dgm:prSet custT="1"/>
      <dgm:spPr/>
      <dgm:t>
        <a:bodyPr/>
        <a:lstStyle/>
        <a:p>
          <a:endParaRPr lang="nl-NL" sz="2000"/>
        </a:p>
      </dgm:t>
    </dgm:pt>
    <dgm:pt modelId="{F9AFC763-4075-47D7-B5D8-F8A63E144AEE}">
      <dgm:prSet phldrT="[Tekst]" custT="1"/>
      <dgm:spPr/>
      <dgm:t>
        <a:bodyPr/>
        <a:lstStyle/>
        <a:p>
          <a:r>
            <a:rPr lang="nl-NL" sz="2000" b="1" dirty="0"/>
            <a:t>102</a:t>
          </a:r>
        </a:p>
      </dgm:t>
    </dgm:pt>
    <dgm:pt modelId="{D5A48423-958A-4A9E-BE19-2304EF0DA053}" type="parTrans" cxnId="{8F2D5FE2-BAF9-46D7-B590-DD8372AF9388}">
      <dgm:prSet/>
      <dgm:spPr/>
      <dgm:t>
        <a:bodyPr/>
        <a:lstStyle/>
        <a:p>
          <a:endParaRPr lang="nl-NL" sz="2000"/>
        </a:p>
      </dgm:t>
    </dgm:pt>
    <dgm:pt modelId="{5959FFD2-EFFA-49AA-ACD0-20E3B6BE0E02}" type="sibTrans" cxnId="{8F2D5FE2-BAF9-46D7-B590-DD8372AF9388}">
      <dgm:prSet/>
      <dgm:spPr/>
      <dgm:t>
        <a:bodyPr/>
        <a:lstStyle/>
        <a:p>
          <a:endParaRPr lang="nl-NL" sz="2000"/>
        </a:p>
      </dgm:t>
    </dgm:pt>
    <dgm:pt modelId="{69B350C1-72C2-4E24-ACC6-8FDE745D86D7}">
      <dgm:prSet phldrT="[Tekst]"/>
      <dgm:spPr/>
      <dgm:t>
        <a:bodyPr/>
        <a:lstStyle/>
        <a:p>
          <a:r>
            <a:rPr lang="nl-NL" b="1" dirty="0"/>
            <a:t>6-2-2019</a:t>
          </a:r>
        </a:p>
      </dgm:t>
    </dgm:pt>
    <dgm:pt modelId="{1B99919D-300D-4974-AFC5-F3ECF77B455F}" type="parTrans" cxnId="{8C8DFD39-B7AB-4B78-89E1-629F7C7899A0}">
      <dgm:prSet/>
      <dgm:spPr/>
      <dgm:t>
        <a:bodyPr/>
        <a:lstStyle/>
        <a:p>
          <a:endParaRPr lang="nl-NL"/>
        </a:p>
      </dgm:t>
    </dgm:pt>
    <dgm:pt modelId="{F831F47A-7873-42CA-A64F-9237D5142906}" type="sibTrans" cxnId="{8C8DFD39-B7AB-4B78-89E1-629F7C7899A0}">
      <dgm:prSet/>
      <dgm:spPr/>
      <dgm:t>
        <a:bodyPr/>
        <a:lstStyle/>
        <a:p>
          <a:endParaRPr lang="nl-NL"/>
        </a:p>
      </dgm:t>
    </dgm:pt>
    <dgm:pt modelId="{079EB509-D1A1-4C91-91CA-8EA16CDE6383}" type="pres">
      <dgm:prSet presAssocID="{71DE01A4-4384-4F27-AF8C-2D0D0ECB52EF}" presName="Name0" presStyleCnt="0">
        <dgm:presLayoutVars>
          <dgm:dir/>
          <dgm:resizeHandles val="exact"/>
        </dgm:presLayoutVars>
      </dgm:prSet>
      <dgm:spPr/>
    </dgm:pt>
    <dgm:pt modelId="{F9D01114-F602-4BE3-A4BB-F8CEA10AF05E}" type="pres">
      <dgm:prSet presAssocID="{4878187E-C6F8-4DD8-8315-7A4F423FB461}" presName="node" presStyleLbl="node1" presStyleIdx="0" presStyleCnt="5" custScaleY="54966">
        <dgm:presLayoutVars>
          <dgm:bulletEnabled val="1"/>
        </dgm:presLayoutVars>
      </dgm:prSet>
      <dgm:spPr/>
    </dgm:pt>
    <dgm:pt modelId="{330C807A-DB88-484A-B688-268AB0CB291E}" type="pres">
      <dgm:prSet presAssocID="{701048DB-5A69-42FC-AA65-E2BE311DF663}" presName="sibTrans" presStyleLbl="sibTrans2D1" presStyleIdx="0" presStyleCnt="4"/>
      <dgm:spPr>
        <a:prstGeom prst="mathMinus">
          <a:avLst/>
        </a:prstGeom>
      </dgm:spPr>
    </dgm:pt>
    <dgm:pt modelId="{35079BA2-EDBF-456E-9631-EF2F551EE9B9}" type="pres">
      <dgm:prSet presAssocID="{701048DB-5A69-42FC-AA65-E2BE311DF663}" presName="connectorText" presStyleLbl="sibTrans2D1" presStyleIdx="0" presStyleCnt="4"/>
      <dgm:spPr/>
    </dgm:pt>
    <dgm:pt modelId="{1C6F8914-6C03-470A-9AE8-83C9A44972A9}" type="pres">
      <dgm:prSet presAssocID="{F2D85EED-2742-473D-A841-F46ED98823E5}" presName="node" presStyleLbl="node1" presStyleIdx="1" presStyleCnt="5" custScaleX="279602" custScaleY="54966">
        <dgm:presLayoutVars>
          <dgm:bulletEnabled val="1"/>
        </dgm:presLayoutVars>
      </dgm:prSet>
      <dgm:spPr/>
    </dgm:pt>
    <dgm:pt modelId="{8A256D60-B4FB-4925-A66A-EE17CF084935}" type="pres">
      <dgm:prSet presAssocID="{17273E78-9621-461D-A489-0079C119ED73}" presName="sibTrans" presStyleLbl="sibTrans2D1" presStyleIdx="1" presStyleCnt="4"/>
      <dgm:spPr>
        <a:prstGeom prst="mathMinus">
          <a:avLst/>
        </a:prstGeom>
      </dgm:spPr>
    </dgm:pt>
    <dgm:pt modelId="{F228F8A3-ED1E-4F1F-897E-7AF0132BD492}" type="pres">
      <dgm:prSet presAssocID="{17273E78-9621-461D-A489-0079C119ED73}" presName="connectorText" presStyleLbl="sibTrans2D1" presStyleIdx="1" presStyleCnt="4"/>
      <dgm:spPr/>
    </dgm:pt>
    <dgm:pt modelId="{48C6781D-6974-4F6A-831D-578D3AA42C8F}" type="pres">
      <dgm:prSet presAssocID="{0A35BABA-9853-4FFB-BE97-F12B9C5D4322}" presName="node" presStyleLbl="node1" presStyleIdx="2" presStyleCnt="5" custScaleX="150952" custScaleY="54966">
        <dgm:presLayoutVars>
          <dgm:bulletEnabled val="1"/>
        </dgm:presLayoutVars>
      </dgm:prSet>
      <dgm:spPr/>
    </dgm:pt>
    <dgm:pt modelId="{B851784E-D1B8-41D2-80D8-C7E113D3FD65}" type="pres">
      <dgm:prSet presAssocID="{DAAA8026-EDA6-46A0-8451-2CB4CD2506FB}" presName="sibTrans" presStyleLbl="sibTrans2D1" presStyleIdx="2" presStyleCnt="4"/>
      <dgm:spPr>
        <a:prstGeom prst="mathMinus">
          <a:avLst/>
        </a:prstGeom>
      </dgm:spPr>
    </dgm:pt>
    <dgm:pt modelId="{E7882EE8-5F0D-4EDC-93B0-176F9D53E9D9}" type="pres">
      <dgm:prSet presAssocID="{DAAA8026-EDA6-46A0-8451-2CB4CD2506FB}" presName="connectorText" presStyleLbl="sibTrans2D1" presStyleIdx="2" presStyleCnt="4"/>
      <dgm:spPr/>
    </dgm:pt>
    <dgm:pt modelId="{28776DA7-2A02-4E80-9266-2EED63C080A2}" type="pres">
      <dgm:prSet presAssocID="{F9AFC763-4075-47D7-B5D8-F8A63E144AEE}" presName="node" presStyleLbl="node1" presStyleIdx="3" presStyleCnt="5" custScaleY="54966">
        <dgm:presLayoutVars>
          <dgm:bulletEnabled val="1"/>
        </dgm:presLayoutVars>
      </dgm:prSet>
      <dgm:spPr/>
    </dgm:pt>
    <dgm:pt modelId="{EA843CFA-BF5B-456C-A6E3-9C6F2CA021EA}" type="pres">
      <dgm:prSet presAssocID="{5959FFD2-EFFA-49AA-ACD0-20E3B6BE0E02}" presName="sibTrans" presStyleLbl="sibTrans2D1" presStyleIdx="3" presStyleCnt="4"/>
      <dgm:spPr/>
    </dgm:pt>
    <dgm:pt modelId="{FD92D143-D993-47E5-955F-F2B3BDFBA393}" type="pres">
      <dgm:prSet presAssocID="{5959FFD2-EFFA-49AA-ACD0-20E3B6BE0E02}" presName="connectorText" presStyleLbl="sibTrans2D1" presStyleIdx="3" presStyleCnt="4"/>
      <dgm:spPr/>
    </dgm:pt>
    <dgm:pt modelId="{82FFD3A9-DDF7-4DD6-B431-AF4A3E1E0029}" type="pres">
      <dgm:prSet presAssocID="{69B350C1-72C2-4E24-ACC6-8FDE745D86D7}" presName="node" presStyleLbl="node1" presStyleIdx="4" presStyleCnt="5" custScaleY="54966">
        <dgm:presLayoutVars>
          <dgm:bulletEnabled val="1"/>
        </dgm:presLayoutVars>
      </dgm:prSet>
      <dgm:spPr/>
    </dgm:pt>
  </dgm:ptLst>
  <dgm:cxnLst>
    <dgm:cxn modelId="{A307EF1E-5E8C-4A11-A482-DFEE22D9BE20}" type="presOf" srcId="{DAAA8026-EDA6-46A0-8451-2CB4CD2506FB}" destId="{B851784E-D1B8-41D2-80D8-C7E113D3FD65}" srcOrd="0" destOrd="0" presId="urn:microsoft.com/office/officeart/2005/8/layout/process1"/>
    <dgm:cxn modelId="{D575FF21-5E12-4F0F-BE0E-EB881391C0E6}" type="presOf" srcId="{DAAA8026-EDA6-46A0-8451-2CB4CD2506FB}" destId="{E7882EE8-5F0D-4EDC-93B0-176F9D53E9D9}" srcOrd="1" destOrd="0" presId="urn:microsoft.com/office/officeart/2005/8/layout/process1"/>
    <dgm:cxn modelId="{D4BC0423-303D-4762-8D21-60945A7E9B20}" type="presOf" srcId="{71DE01A4-4384-4F27-AF8C-2D0D0ECB52EF}" destId="{079EB509-D1A1-4C91-91CA-8EA16CDE6383}" srcOrd="0" destOrd="0" presId="urn:microsoft.com/office/officeart/2005/8/layout/process1"/>
    <dgm:cxn modelId="{194BE429-958E-4D4C-88DB-775312D28A13}" type="presOf" srcId="{701048DB-5A69-42FC-AA65-E2BE311DF663}" destId="{35079BA2-EDBF-456E-9631-EF2F551EE9B9}" srcOrd="1" destOrd="0" presId="urn:microsoft.com/office/officeart/2005/8/layout/process1"/>
    <dgm:cxn modelId="{8C8DFD39-B7AB-4B78-89E1-629F7C7899A0}" srcId="{71DE01A4-4384-4F27-AF8C-2D0D0ECB52EF}" destId="{69B350C1-72C2-4E24-ACC6-8FDE745D86D7}" srcOrd="4" destOrd="0" parTransId="{1B99919D-300D-4974-AFC5-F3ECF77B455F}" sibTransId="{F831F47A-7873-42CA-A64F-9237D5142906}"/>
    <dgm:cxn modelId="{67628561-EAC4-4C08-8891-DF8F5A05B398}" type="presOf" srcId="{0A35BABA-9853-4FFB-BE97-F12B9C5D4322}" destId="{48C6781D-6974-4F6A-831D-578D3AA42C8F}" srcOrd="0" destOrd="0" presId="urn:microsoft.com/office/officeart/2005/8/layout/process1"/>
    <dgm:cxn modelId="{DC72CB63-19A3-49FB-B0DC-D62EC23E4E50}" type="presOf" srcId="{F9AFC763-4075-47D7-B5D8-F8A63E144AEE}" destId="{28776DA7-2A02-4E80-9266-2EED63C080A2}" srcOrd="0" destOrd="0" presId="urn:microsoft.com/office/officeart/2005/8/layout/process1"/>
    <dgm:cxn modelId="{3EBAD150-A7D7-4A73-895D-8BA0F776C09B}" type="presOf" srcId="{69B350C1-72C2-4E24-ACC6-8FDE745D86D7}" destId="{82FFD3A9-DDF7-4DD6-B431-AF4A3E1E0029}" srcOrd="0" destOrd="0" presId="urn:microsoft.com/office/officeart/2005/8/layout/process1"/>
    <dgm:cxn modelId="{41D94280-2899-4583-906B-A85C94F3D4C7}" srcId="{71DE01A4-4384-4F27-AF8C-2D0D0ECB52EF}" destId="{F2D85EED-2742-473D-A841-F46ED98823E5}" srcOrd="1" destOrd="0" parTransId="{A2B492C0-1AAE-442A-BC21-D8C6804F3DF3}" sibTransId="{17273E78-9621-461D-A489-0079C119ED73}"/>
    <dgm:cxn modelId="{795DC1A7-2E84-498B-A15E-AB1877C04D55}" type="presOf" srcId="{5959FFD2-EFFA-49AA-ACD0-20E3B6BE0E02}" destId="{FD92D143-D993-47E5-955F-F2B3BDFBA393}" srcOrd="1" destOrd="0" presId="urn:microsoft.com/office/officeart/2005/8/layout/process1"/>
    <dgm:cxn modelId="{D182BDC0-8956-4CB7-B704-4058491F4288}" type="presOf" srcId="{5959FFD2-EFFA-49AA-ACD0-20E3B6BE0E02}" destId="{EA843CFA-BF5B-456C-A6E3-9C6F2CA021EA}" srcOrd="0" destOrd="0" presId="urn:microsoft.com/office/officeart/2005/8/layout/process1"/>
    <dgm:cxn modelId="{EDBE6AC1-54B4-4006-BD64-7785795FA927}" srcId="{71DE01A4-4384-4F27-AF8C-2D0D0ECB52EF}" destId="{0A35BABA-9853-4FFB-BE97-F12B9C5D4322}" srcOrd="2" destOrd="0" parTransId="{B0A3E858-BAA8-4CA8-9C79-7B70A3FEE3F1}" sibTransId="{DAAA8026-EDA6-46A0-8451-2CB4CD2506FB}"/>
    <dgm:cxn modelId="{90AC02C2-EC70-4250-9679-0AC4A6F9FCE9}" type="presOf" srcId="{17273E78-9621-461D-A489-0079C119ED73}" destId="{8A256D60-B4FB-4925-A66A-EE17CF084935}" srcOrd="0" destOrd="0" presId="urn:microsoft.com/office/officeart/2005/8/layout/process1"/>
    <dgm:cxn modelId="{2F5C47CF-5544-4904-A28E-800E389C5BA1}" type="presOf" srcId="{4878187E-C6F8-4DD8-8315-7A4F423FB461}" destId="{F9D01114-F602-4BE3-A4BB-F8CEA10AF05E}" srcOrd="0" destOrd="0" presId="urn:microsoft.com/office/officeart/2005/8/layout/process1"/>
    <dgm:cxn modelId="{0F54B6D3-BB7D-4687-A4C4-8BE6CE61EB8B}" type="presOf" srcId="{F2D85EED-2742-473D-A841-F46ED98823E5}" destId="{1C6F8914-6C03-470A-9AE8-83C9A44972A9}" srcOrd="0" destOrd="0" presId="urn:microsoft.com/office/officeart/2005/8/layout/process1"/>
    <dgm:cxn modelId="{99A0F8E1-0091-473F-9364-AC6A4B3CFEF2}" srcId="{71DE01A4-4384-4F27-AF8C-2D0D0ECB52EF}" destId="{4878187E-C6F8-4DD8-8315-7A4F423FB461}" srcOrd="0" destOrd="0" parTransId="{7A4E3DB6-5665-466D-AC12-4B32AD21FA77}" sibTransId="{701048DB-5A69-42FC-AA65-E2BE311DF663}"/>
    <dgm:cxn modelId="{8F2D5FE2-BAF9-46D7-B590-DD8372AF9388}" srcId="{71DE01A4-4384-4F27-AF8C-2D0D0ECB52EF}" destId="{F9AFC763-4075-47D7-B5D8-F8A63E144AEE}" srcOrd="3" destOrd="0" parTransId="{D5A48423-958A-4A9E-BE19-2304EF0DA053}" sibTransId="{5959FFD2-EFFA-49AA-ACD0-20E3B6BE0E02}"/>
    <dgm:cxn modelId="{074F02E5-C491-4D56-B5D0-C746A50235A1}" type="presOf" srcId="{701048DB-5A69-42FC-AA65-E2BE311DF663}" destId="{330C807A-DB88-484A-B688-268AB0CB291E}" srcOrd="0" destOrd="0" presId="urn:microsoft.com/office/officeart/2005/8/layout/process1"/>
    <dgm:cxn modelId="{4C5FE8FF-6E2F-4619-9521-054D55DAF6FD}" type="presOf" srcId="{17273E78-9621-461D-A489-0079C119ED73}" destId="{F228F8A3-ED1E-4F1F-897E-7AF0132BD492}" srcOrd="1" destOrd="0" presId="urn:microsoft.com/office/officeart/2005/8/layout/process1"/>
    <dgm:cxn modelId="{B926BFBF-2837-4E60-824D-BC2BB81B12C8}" type="presParOf" srcId="{079EB509-D1A1-4C91-91CA-8EA16CDE6383}" destId="{F9D01114-F602-4BE3-A4BB-F8CEA10AF05E}" srcOrd="0" destOrd="0" presId="urn:microsoft.com/office/officeart/2005/8/layout/process1"/>
    <dgm:cxn modelId="{EFD7334B-EC91-4D25-971F-E1C1E838D42C}" type="presParOf" srcId="{079EB509-D1A1-4C91-91CA-8EA16CDE6383}" destId="{330C807A-DB88-484A-B688-268AB0CB291E}" srcOrd="1" destOrd="0" presId="urn:microsoft.com/office/officeart/2005/8/layout/process1"/>
    <dgm:cxn modelId="{4579DD6D-E733-4186-BB0C-47AA15D6DD6C}" type="presParOf" srcId="{330C807A-DB88-484A-B688-268AB0CB291E}" destId="{35079BA2-EDBF-456E-9631-EF2F551EE9B9}" srcOrd="0" destOrd="0" presId="urn:microsoft.com/office/officeart/2005/8/layout/process1"/>
    <dgm:cxn modelId="{ACDA5B06-7B41-46A2-BF2A-8914053B1AB5}" type="presParOf" srcId="{079EB509-D1A1-4C91-91CA-8EA16CDE6383}" destId="{1C6F8914-6C03-470A-9AE8-83C9A44972A9}" srcOrd="2" destOrd="0" presId="urn:microsoft.com/office/officeart/2005/8/layout/process1"/>
    <dgm:cxn modelId="{A2870439-8938-481A-ABB8-273A2B6C28DC}" type="presParOf" srcId="{079EB509-D1A1-4C91-91CA-8EA16CDE6383}" destId="{8A256D60-B4FB-4925-A66A-EE17CF084935}" srcOrd="3" destOrd="0" presId="urn:microsoft.com/office/officeart/2005/8/layout/process1"/>
    <dgm:cxn modelId="{6A185A33-58DB-4659-8ED6-7165C25AC400}" type="presParOf" srcId="{8A256D60-B4FB-4925-A66A-EE17CF084935}" destId="{F228F8A3-ED1E-4F1F-897E-7AF0132BD492}" srcOrd="0" destOrd="0" presId="urn:microsoft.com/office/officeart/2005/8/layout/process1"/>
    <dgm:cxn modelId="{A752C138-DE18-4F31-8E80-8B0393BB94E1}" type="presParOf" srcId="{079EB509-D1A1-4C91-91CA-8EA16CDE6383}" destId="{48C6781D-6974-4F6A-831D-578D3AA42C8F}" srcOrd="4" destOrd="0" presId="urn:microsoft.com/office/officeart/2005/8/layout/process1"/>
    <dgm:cxn modelId="{A347D8DE-0A07-4021-84A1-90B0FA6FA45C}" type="presParOf" srcId="{079EB509-D1A1-4C91-91CA-8EA16CDE6383}" destId="{B851784E-D1B8-41D2-80D8-C7E113D3FD65}" srcOrd="5" destOrd="0" presId="urn:microsoft.com/office/officeart/2005/8/layout/process1"/>
    <dgm:cxn modelId="{BC8E02A8-72FF-4496-BBE6-7A19728B7E74}" type="presParOf" srcId="{B851784E-D1B8-41D2-80D8-C7E113D3FD65}" destId="{E7882EE8-5F0D-4EDC-93B0-176F9D53E9D9}" srcOrd="0" destOrd="0" presId="urn:microsoft.com/office/officeart/2005/8/layout/process1"/>
    <dgm:cxn modelId="{08B530D8-2260-4D46-A9F0-65981A37BE92}" type="presParOf" srcId="{079EB509-D1A1-4C91-91CA-8EA16CDE6383}" destId="{28776DA7-2A02-4E80-9266-2EED63C080A2}" srcOrd="6" destOrd="0" presId="urn:microsoft.com/office/officeart/2005/8/layout/process1"/>
    <dgm:cxn modelId="{8DAB4F98-28E5-449F-892B-38B8B2F29964}" type="presParOf" srcId="{079EB509-D1A1-4C91-91CA-8EA16CDE6383}" destId="{EA843CFA-BF5B-456C-A6E3-9C6F2CA021EA}" srcOrd="7" destOrd="0" presId="urn:microsoft.com/office/officeart/2005/8/layout/process1"/>
    <dgm:cxn modelId="{C7E10F29-E0A3-4C50-844B-63531CCFDA5A}" type="presParOf" srcId="{EA843CFA-BF5B-456C-A6E3-9C6F2CA021EA}" destId="{FD92D143-D993-47E5-955F-F2B3BDFBA393}" srcOrd="0" destOrd="0" presId="urn:microsoft.com/office/officeart/2005/8/layout/process1"/>
    <dgm:cxn modelId="{50375F20-EFF7-4F63-A0BD-C8E45EDB10C3}" type="presParOf" srcId="{079EB509-D1A1-4C91-91CA-8EA16CDE6383}" destId="{82FFD3A9-DDF7-4DD6-B431-AF4A3E1E0029}" srcOrd="8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71DE01A4-4384-4F27-AF8C-2D0D0ECB52EF}" type="doc">
      <dgm:prSet loTypeId="urn:microsoft.com/office/officeart/2005/8/layout/process1" loCatId="process" qsTypeId="urn:microsoft.com/office/officeart/2005/8/quickstyle/simple1" qsCatId="simple" csTypeId="urn:microsoft.com/office/officeart/2005/8/colors/accent1_2" csCatId="accent1" phldr="1"/>
      <dgm:spPr/>
    </dgm:pt>
    <dgm:pt modelId="{4878187E-C6F8-4DD8-8315-7A4F423FB461}">
      <dgm:prSet phldrT="[Tekst]" custT="1"/>
      <dgm:spPr/>
      <dgm:t>
        <a:bodyPr/>
        <a:lstStyle/>
        <a:p>
          <a:r>
            <a:rPr lang="nl-NL" sz="2000" b="1" dirty="0"/>
            <a:t>1</a:t>
          </a:r>
        </a:p>
      </dgm:t>
    </dgm:pt>
    <dgm:pt modelId="{7A4E3DB6-5665-466D-AC12-4B32AD21FA77}" type="parTrans" cxnId="{99A0F8E1-0091-473F-9364-AC6A4B3CFEF2}">
      <dgm:prSet/>
      <dgm:spPr/>
      <dgm:t>
        <a:bodyPr/>
        <a:lstStyle/>
        <a:p>
          <a:endParaRPr lang="nl-NL" sz="2000" b="1"/>
        </a:p>
      </dgm:t>
    </dgm:pt>
    <dgm:pt modelId="{701048DB-5A69-42FC-AA65-E2BE311DF663}" type="sibTrans" cxnId="{99A0F8E1-0091-473F-9364-AC6A4B3CFEF2}">
      <dgm:prSet custT="1"/>
      <dgm:spPr/>
      <dgm:t>
        <a:bodyPr/>
        <a:lstStyle/>
        <a:p>
          <a:endParaRPr lang="nl-NL" sz="2000" b="1"/>
        </a:p>
      </dgm:t>
    </dgm:pt>
    <dgm:pt modelId="{F2D85EED-2742-473D-A841-F46ED98823E5}">
      <dgm:prSet phldrT="[Tekst]" custT="1"/>
      <dgm:spPr/>
      <dgm:t>
        <a:bodyPr/>
        <a:lstStyle/>
        <a:p>
          <a:r>
            <a:rPr lang="nl-NL" sz="2000" b="1" dirty="0"/>
            <a:t>Hans de Ridder</a:t>
          </a:r>
        </a:p>
      </dgm:t>
    </dgm:pt>
    <dgm:pt modelId="{A2B492C0-1AAE-442A-BC21-D8C6804F3DF3}" type="parTrans" cxnId="{41D94280-2899-4583-906B-A85C94F3D4C7}">
      <dgm:prSet/>
      <dgm:spPr/>
      <dgm:t>
        <a:bodyPr/>
        <a:lstStyle/>
        <a:p>
          <a:endParaRPr lang="nl-NL" sz="2000" b="1"/>
        </a:p>
      </dgm:t>
    </dgm:pt>
    <dgm:pt modelId="{17273E78-9621-461D-A489-0079C119ED73}" type="sibTrans" cxnId="{41D94280-2899-4583-906B-A85C94F3D4C7}">
      <dgm:prSet custT="1"/>
      <dgm:spPr/>
      <dgm:t>
        <a:bodyPr/>
        <a:lstStyle/>
        <a:p>
          <a:endParaRPr lang="nl-NL" sz="2000" b="1"/>
        </a:p>
      </dgm:t>
    </dgm:pt>
    <dgm:pt modelId="{0A35BABA-9853-4FFB-BE97-F12B9C5D4322}">
      <dgm:prSet phldrT="[Tekst]" custT="1"/>
      <dgm:spPr/>
      <dgm:t>
        <a:bodyPr/>
        <a:lstStyle/>
        <a:p>
          <a:r>
            <a:rPr lang="nl-NL" sz="2000" b="1" dirty="0"/>
            <a:t>Carambole</a:t>
          </a:r>
        </a:p>
      </dgm:t>
    </dgm:pt>
    <dgm:pt modelId="{B0A3E858-BAA8-4CA8-9C79-7B70A3FEE3F1}" type="parTrans" cxnId="{EDBE6AC1-54B4-4006-BD64-7785795FA927}">
      <dgm:prSet/>
      <dgm:spPr/>
      <dgm:t>
        <a:bodyPr/>
        <a:lstStyle/>
        <a:p>
          <a:endParaRPr lang="nl-NL" sz="2000"/>
        </a:p>
      </dgm:t>
    </dgm:pt>
    <dgm:pt modelId="{DAAA8026-EDA6-46A0-8451-2CB4CD2506FB}" type="sibTrans" cxnId="{EDBE6AC1-54B4-4006-BD64-7785795FA927}">
      <dgm:prSet custT="1"/>
      <dgm:spPr/>
      <dgm:t>
        <a:bodyPr/>
        <a:lstStyle/>
        <a:p>
          <a:endParaRPr lang="nl-NL" sz="2000"/>
        </a:p>
      </dgm:t>
    </dgm:pt>
    <dgm:pt modelId="{F9AFC763-4075-47D7-B5D8-F8A63E144AEE}">
      <dgm:prSet phldrT="[Tekst]" custT="1"/>
      <dgm:spPr/>
      <dgm:t>
        <a:bodyPr/>
        <a:lstStyle/>
        <a:p>
          <a:r>
            <a:rPr lang="nl-NL" sz="2000" b="1" dirty="0"/>
            <a:t>161</a:t>
          </a:r>
        </a:p>
      </dgm:t>
    </dgm:pt>
    <dgm:pt modelId="{D5A48423-958A-4A9E-BE19-2304EF0DA053}" type="parTrans" cxnId="{8F2D5FE2-BAF9-46D7-B590-DD8372AF9388}">
      <dgm:prSet/>
      <dgm:spPr/>
      <dgm:t>
        <a:bodyPr/>
        <a:lstStyle/>
        <a:p>
          <a:endParaRPr lang="nl-NL" sz="2000"/>
        </a:p>
      </dgm:t>
    </dgm:pt>
    <dgm:pt modelId="{5959FFD2-EFFA-49AA-ACD0-20E3B6BE0E02}" type="sibTrans" cxnId="{8F2D5FE2-BAF9-46D7-B590-DD8372AF9388}">
      <dgm:prSet/>
      <dgm:spPr/>
      <dgm:t>
        <a:bodyPr/>
        <a:lstStyle/>
        <a:p>
          <a:endParaRPr lang="nl-NL" sz="2000"/>
        </a:p>
      </dgm:t>
    </dgm:pt>
    <dgm:pt modelId="{FC79DEE1-E9BC-48D2-9FAE-53B970B813B7}">
      <dgm:prSet phldrT="[Tekst]"/>
      <dgm:spPr/>
      <dgm:t>
        <a:bodyPr/>
        <a:lstStyle/>
        <a:p>
          <a:r>
            <a:rPr lang="nl-NL" b="1" dirty="0"/>
            <a:t>7-10-2015</a:t>
          </a:r>
        </a:p>
      </dgm:t>
    </dgm:pt>
    <dgm:pt modelId="{5AA09671-BA7C-427A-A15C-994C5A1EA84C}" type="parTrans" cxnId="{2CC07AEA-D67C-430A-97A2-604F56F0EF63}">
      <dgm:prSet/>
      <dgm:spPr/>
      <dgm:t>
        <a:bodyPr/>
        <a:lstStyle/>
        <a:p>
          <a:endParaRPr lang="nl-NL"/>
        </a:p>
      </dgm:t>
    </dgm:pt>
    <dgm:pt modelId="{6C3621A3-BF87-4464-8190-1120A36BE52E}" type="sibTrans" cxnId="{2CC07AEA-D67C-430A-97A2-604F56F0EF63}">
      <dgm:prSet/>
      <dgm:spPr/>
      <dgm:t>
        <a:bodyPr/>
        <a:lstStyle/>
        <a:p>
          <a:endParaRPr lang="nl-NL"/>
        </a:p>
      </dgm:t>
    </dgm:pt>
    <dgm:pt modelId="{079EB509-D1A1-4C91-91CA-8EA16CDE6383}" type="pres">
      <dgm:prSet presAssocID="{71DE01A4-4384-4F27-AF8C-2D0D0ECB52EF}" presName="Name0" presStyleCnt="0">
        <dgm:presLayoutVars>
          <dgm:dir/>
          <dgm:resizeHandles val="exact"/>
        </dgm:presLayoutVars>
      </dgm:prSet>
      <dgm:spPr/>
    </dgm:pt>
    <dgm:pt modelId="{F9D01114-F602-4BE3-A4BB-F8CEA10AF05E}" type="pres">
      <dgm:prSet presAssocID="{4878187E-C6F8-4DD8-8315-7A4F423FB461}" presName="node" presStyleLbl="node1" presStyleIdx="0" presStyleCnt="5" custScaleY="54966">
        <dgm:presLayoutVars>
          <dgm:bulletEnabled val="1"/>
        </dgm:presLayoutVars>
      </dgm:prSet>
      <dgm:spPr/>
    </dgm:pt>
    <dgm:pt modelId="{330C807A-DB88-484A-B688-268AB0CB291E}" type="pres">
      <dgm:prSet presAssocID="{701048DB-5A69-42FC-AA65-E2BE311DF663}" presName="sibTrans" presStyleLbl="sibTrans2D1" presStyleIdx="0" presStyleCnt="4"/>
      <dgm:spPr>
        <a:prstGeom prst="mathMinus">
          <a:avLst/>
        </a:prstGeom>
      </dgm:spPr>
    </dgm:pt>
    <dgm:pt modelId="{35079BA2-EDBF-456E-9631-EF2F551EE9B9}" type="pres">
      <dgm:prSet presAssocID="{701048DB-5A69-42FC-AA65-E2BE311DF663}" presName="connectorText" presStyleLbl="sibTrans2D1" presStyleIdx="0" presStyleCnt="4"/>
      <dgm:spPr/>
    </dgm:pt>
    <dgm:pt modelId="{1C6F8914-6C03-470A-9AE8-83C9A44972A9}" type="pres">
      <dgm:prSet presAssocID="{F2D85EED-2742-473D-A841-F46ED98823E5}" presName="node" presStyleLbl="node1" presStyleIdx="1" presStyleCnt="5" custScaleX="279602" custScaleY="54966">
        <dgm:presLayoutVars>
          <dgm:bulletEnabled val="1"/>
        </dgm:presLayoutVars>
      </dgm:prSet>
      <dgm:spPr/>
    </dgm:pt>
    <dgm:pt modelId="{8A256D60-B4FB-4925-A66A-EE17CF084935}" type="pres">
      <dgm:prSet presAssocID="{17273E78-9621-461D-A489-0079C119ED73}" presName="sibTrans" presStyleLbl="sibTrans2D1" presStyleIdx="1" presStyleCnt="4"/>
      <dgm:spPr>
        <a:prstGeom prst="mathMinus">
          <a:avLst/>
        </a:prstGeom>
      </dgm:spPr>
    </dgm:pt>
    <dgm:pt modelId="{F228F8A3-ED1E-4F1F-897E-7AF0132BD492}" type="pres">
      <dgm:prSet presAssocID="{17273E78-9621-461D-A489-0079C119ED73}" presName="connectorText" presStyleLbl="sibTrans2D1" presStyleIdx="1" presStyleCnt="4"/>
      <dgm:spPr/>
    </dgm:pt>
    <dgm:pt modelId="{48C6781D-6974-4F6A-831D-578D3AA42C8F}" type="pres">
      <dgm:prSet presAssocID="{0A35BABA-9853-4FFB-BE97-F12B9C5D4322}" presName="node" presStyleLbl="node1" presStyleIdx="2" presStyleCnt="5" custScaleX="150952" custScaleY="54966">
        <dgm:presLayoutVars>
          <dgm:bulletEnabled val="1"/>
        </dgm:presLayoutVars>
      </dgm:prSet>
      <dgm:spPr/>
    </dgm:pt>
    <dgm:pt modelId="{B851784E-D1B8-41D2-80D8-C7E113D3FD65}" type="pres">
      <dgm:prSet presAssocID="{DAAA8026-EDA6-46A0-8451-2CB4CD2506FB}" presName="sibTrans" presStyleLbl="sibTrans2D1" presStyleIdx="2" presStyleCnt="4"/>
      <dgm:spPr>
        <a:prstGeom prst="mathMinus">
          <a:avLst/>
        </a:prstGeom>
      </dgm:spPr>
    </dgm:pt>
    <dgm:pt modelId="{E7882EE8-5F0D-4EDC-93B0-176F9D53E9D9}" type="pres">
      <dgm:prSet presAssocID="{DAAA8026-EDA6-46A0-8451-2CB4CD2506FB}" presName="connectorText" presStyleLbl="sibTrans2D1" presStyleIdx="2" presStyleCnt="4"/>
      <dgm:spPr/>
    </dgm:pt>
    <dgm:pt modelId="{28776DA7-2A02-4E80-9266-2EED63C080A2}" type="pres">
      <dgm:prSet presAssocID="{F9AFC763-4075-47D7-B5D8-F8A63E144AEE}" presName="node" presStyleLbl="node1" presStyleIdx="3" presStyleCnt="5" custScaleY="54966">
        <dgm:presLayoutVars>
          <dgm:bulletEnabled val="1"/>
        </dgm:presLayoutVars>
      </dgm:prSet>
      <dgm:spPr/>
    </dgm:pt>
    <dgm:pt modelId="{17075839-476D-4C81-A456-D65E15E018FA}" type="pres">
      <dgm:prSet presAssocID="{5959FFD2-EFFA-49AA-ACD0-20E3B6BE0E02}" presName="sibTrans" presStyleLbl="sibTrans2D1" presStyleIdx="3" presStyleCnt="4"/>
      <dgm:spPr/>
    </dgm:pt>
    <dgm:pt modelId="{E16F67F2-2972-4170-A6C0-C1F62D00C9B7}" type="pres">
      <dgm:prSet presAssocID="{5959FFD2-EFFA-49AA-ACD0-20E3B6BE0E02}" presName="connectorText" presStyleLbl="sibTrans2D1" presStyleIdx="3" presStyleCnt="4"/>
      <dgm:spPr/>
    </dgm:pt>
    <dgm:pt modelId="{6C2383FD-C33D-4757-8F3D-FD872CAAA925}" type="pres">
      <dgm:prSet presAssocID="{FC79DEE1-E9BC-48D2-9FAE-53B970B813B7}" presName="node" presStyleLbl="node1" presStyleIdx="4" presStyleCnt="5" custScaleY="54966">
        <dgm:presLayoutVars>
          <dgm:bulletEnabled val="1"/>
        </dgm:presLayoutVars>
      </dgm:prSet>
      <dgm:spPr/>
    </dgm:pt>
  </dgm:ptLst>
  <dgm:cxnLst>
    <dgm:cxn modelId="{A307EF1E-5E8C-4A11-A482-DFEE22D9BE20}" type="presOf" srcId="{DAAA8026-EDA6-46A0-8451-2CB4CD2506FB}" destId="{B851784E-D1B8-41D2-80D8-C7E113D3FD65}" srcOrd="0" destOrd="0" presId="urn:microsoft.com/office/officeart/2005/8/layout/process1"/>
    <dgm:cxn modelId="{D575FF21-5E12-4F0F-BE0E-EB881391C0E6}" type="presOf" srcId="{DAAA8026-EDA6-46A0-8451-2CB4CD2506FB}" destId="{E7882EE8-5F0D-4EDC-93B0-176F9D53E9D9}" srcOrd="1" destOrd="0" presId="urn:microsoft.com/office/officeart/2005/8/layout/process1"/>
    <dgm:cxn modelId="{D4BC0423-303D-4762-8D21-60945A7E9B20}" type="presOf" srcId="{71DE01A4-4384-4F27-AF8C-2D0D0ECB52EF}" destId="{079EB509-D1A1-4C91-91CA-8EA16CDE6383}" srcOrd="0" destOrd="0" presId="urn:microsoft.com/office/officeart/2005/8/layout/process1"/>
    <dgm:cxn modelId="{194BE429-958E-4D4C-88DB-775312D28A13}" type="presOf" srcId="{701048DB-5A69-42FC-AA65-E2BE311DF663}" destId="{35079BA2-EDBF-456E-9631-EF2F551EE9B9}" srcOrd="1" destOrd="0" presId="urn:microsoft.com/office/officeart/2005/8/layout/process1"/>
    <dgm:cxn modelId="{67628561-EAC4-4C08-8891-DF8F5A05B398}" type="presOf" srcId="{0A35BABA-9853-4FFB-BE97-F12B9C5D4322}" destId="{48C6781D-6974-4F6A-831D-578D3AA42C8F}" srcOrd="0" destOrd="0" presId="urn:microsoft.com/office/officeart/2005/8/layout/process1"/>
    <dgm:cxn modelId="{DC72CB63-19A3-49FB-B0DC-D62EC23E4E50}" type="presOf" srcId="{F9AFC763-4075-47D7-B5D8-F8A63E144AEE}" destId="{28776DA7-2A02-4E80-9266-2EED63C080A2}" srcOrd="0" destOrd="0" presId="urn:microsoft.com/office/officeart/2005/8/layout/process1"/>
    <dgm:cxn modelId="{41D94280-2899-4583-906B-A85C94F3D4C7}" srcId="{71DE01A4-4384-4F27-AF8C-2D0D0ECB52EF}" destId="{F2D85EED-2742-473D-A841-F46ED98823E5}" srcOrd="1" destOrd="0" parTransId="{A2B492C0-1AAE-442A-BC21-D8C6804F3DF3}" sibTransId="{17273E78-9621-461D-A489-0079C119ED73}"/>
    <dgm:cxn modelId="{22B5CDA7-F3BC-4D4C-A1EB-50D4C955EB13}" type="presOf" srcId="{FC79DEE1-E9BC-48D2-9FAE-53B970B813B7}" destId="{6C2383FD-C33D-4757-8F3D-FD872CAAA925}" srcOrd="0" destOrd="0" presId="urn:microsoft.com/office/officeart/2005/8/layout/process1"/>
    <dgm:cxn modelId="{BDAB86B1-C70D-428E-8419-DE571BB0AD81}" type="presOf" srcId="{5959FFD2-EFFA-49AA-ACD0-20E3B6BE0E02}" destId="{E16F67F2-2972-4170-A6C0-C1F62D00C9B7}" srcOrd="1" destOrd="0" presId="urn:microsoft.com/office/officeart/2005/8/layout/process1"/>
    <dgm:cxn modelId="{EDBE6AC1-54B4-4006-BD64-7785795FA927}" srcId="{71DE01A4-4384-4F27-AF8C-2D0D0ECB52EF}" destId="{0A35BABA-9853-4FFB-BE97-F12B9C5D4322}" srcOrd="2" destOrd="0" parTransId="{B0A3E858-BAA8-4CA8-9C79-7B70A3FEE3F1}" sibTransId="{DAAA8026-EDA6-46A0-8451-2CB4CD2506FB}"/>
    <dgm:cxn modelId="{90AC02C2-EC70-4250-9679-0AC4A6F9FCE9}" type="presOf" srcId="{17273E78-9621-461D-A489-0079C119ED73}" destId="{8A256D60-B4FB-4925-A66A-EE17CF084935}" srcOrd="0" destOrd="0" presId="urn:microsoft.com/office/officeart/2005/8/layout/process1"/>
    <dgm:cxn modelId="{2F5C47CF-5544-4904-A28E-800E389C5BA1}" type="presOf" srcId="{4878187E-C6F8-4DD8-8315-7A4F423FB461}" destId="{F9D01114-F602-4BE3-A4BB-F8CEA10AF05E}" srcOrd="0" destOrd="0" presId="urn:microsoft.com/office/officeart/2005/8/layout/process1"/>
    <dgm:cxn modelId="{0F54B6D3-BB7D-4687-A4C4-8BE6CE61EB8B}" type="presOf" srcId="{F2D85EED-2742-473D-A841-F46ED98823E5}" destId="{1C6F8914-6C03-470A-9AE8-83C9A44972A9}" srcOrd="0" destOrd="0" presId="urn:microsoft.com/office/officeart/2005/8/layout/process1"/>
    <dgm:cxn modelId="{99A0F8E1-0091-473F-9364-AC6A4B3CFEF2}" srcId="{71DE01A4-4384-4F27-AF8C-2D0D0ECB52EF}" destId="{4878187E-C6F8-4DD8-8315-7A4F423FB461}" srcOrd="0" destOrd="0" parTransId="{7A4E3DB6-5665-466D-AC12-4B32AD21FA77}" sibTransId="{701048DB-5A69-42FC-AA65-E2BE311DF663}"/>
    <dgm:cxn modelId="{8F2D5FE2-BAF9-46D7-B590-DD8372AF9388}" srcId="{71DE01A4-4384-4F27-AF8C-2D0D0ECB52EF}" destId="{F9AFC763-4075-47D7-B5D8-F8A63E144AEE}" srcOrd="3" destOrd="0" parTransId="{D5A48423-958A-4A9E-BE19-2304EF0DA053}" sibTransId="{5959FFD2-EFFA-49AA-ACD0-20E3B6BE0E02}"/>
    <dgm:cxn modelId="{4AFD35E3-0132-4A08-8795-10C0A21B0289}" type="presOf" srcId="{5959FFD2-EFFA-49AA-ACD0-20E3B6BE0E02}" destId="{17075839-476D-4C81-A456-D65E15E018FA}" srcOrd="0" destOrd="0" presId="urn:microsoft.com/office/officeart/2005/8/layout/process1"/>
    <dgm:cxn modelId="{074F02E5-C491-4D56-B5D0-C746A50235A1}" type="presOf" srcId="{701048DB-5A69-42FC-AA65-E2BE311DF663}" destId="{330C807A-DB88-484A-B688-268AB0CB291E}" srcOrd="0" destOrd="0" presId="urn:microsoft.com/office/officeart/2005/8/layout/process1"/>
    <dgm:cxn modelId="{2CC07AEA-D67C-430A-97A2-604F56F0EF63}" srcId="{71DE01A4-4384-4F27-AF8C-2D0D0ECB52EF}" destId="{FC79DEE1-E9BC-48D2-9FAE-53B970B813B7}" srcOrd="4" destOrd="0" parTransId="{5AA09671-BA7C-427A-A15C-994C5A1EA84C}" sibTransId="{6C3621A3-BF87-4464-8190-1120A36BE52E}"/>
    <dgm:cxn modelId="{4C5FE8FF-6E2F-4619-9521-054D55DAF6FD}" type="presOf" srcId="{17273E78-9621-461D-A489-0079C119ED73}" destId="{F228F8A3-ED1E-4F1F-897E-7AF0132BD492}" srcOrd="1" destOrd="0" presId="urn:microsoft.com/office/officeart/2005/8/layout/process1"/>
    <dgm:cxn modelId="{B926BFBF-2837-4E60-824D-BC2BB81B12C8}" type="presParOf" srcId="{079EB509-D1A1-4C91-91CA-8EA16CDE6383}" destId="{F9D01114-F602-4BE3-A4BB-F8CEA10AF05E}" srcOrd="0" destOrd="0" presId="urn:microsoft.com/office/officeart/2005/8/layout/process1"/>
    <dgm:cxn modelId="{EFD7334B-EC91-4D25-971F-E1C1E838D42C}" type="presParOf" srcId="{079EB509-D1A1-4C91-91CA-8EA16CDE6383}" destId="{330C807A-DB88-484A-B688-268AB0CB291E}" srcOrd="1" destOrd="0" presId="urn:microsoft.com/office/officeart/2005/8/layout/process1"/>
    <dgm:cxn modelId="{4579DD6D-E733-4186-BB0C-47AA15D6DD6C}" type="presParOf" srcId="{330C807A-DB88-484A-B688-268AB0CB291E}" destId="{35079BA2-EDBF-456E-9631-EF2F551EE9B9}" srcOrd="0" destOrd="0" presId="urn:microsoft.com/office/officeart/2005/8/layout/process1"/>
    <dgm:cxn modelId="{ACDA5B06-7B41-46A2-BF2A-8914053B1AB5}" type="presParOf" srcId="{079EB509-D1A1-4C91-91CA-8EA16CDE6383}" destId="{1C6F8914-6C03-470A-9AE8-83C9A44972A9}" srcOrd="2" destOrd="0" presId="urn:microsoft.com/office/officeart/2005/8/layout/process1"/>
    <dgm:cxn modelId="{A2870439-8938-481A-ABB8-273A2B6C28DC}" type="presParOf" srcId="{079EB509-D1A1-4C91-91CA-8EA16CDE6383}" destId="{8A256D60-B4FB-4925-A66A-EE17CF084935}" srcOrd="3" destOrd="0" presId="urn:microsoft.com/office/officeart/2005/8/layout/process1"/>
    <dgm:cxn modelId="{6A185A33-58DB-4659-8ED6-7165C25AC400}" type="presParOf" srcId="{8A256D60-B4FB-4925-A66A-EE17CF084935}" destId="{F228F8A3-ED1E-4F1F-897E-7AF0132BD492}" srcOrd="0" destOrd="0" presId="urn:microsoft.com/office/officeart/2005/8/layout/process1"/>
    <dgm:cxn modelId="{A752C138-DE18-4F31-8E80-8B0393BB94E1}" type="presParOf" srcId="{079EB509-D1A1-4C91-91CA-8EA16CDE6383}" destId="{48C6781D-6974-4F6A-831D-578D3AA42C8F}" srcOrd="4" destOrd="0" presId="urn:microsoft.com/office/officeart/2005/8/layout/process1"/>
    <dgm:cxn modelId="{A347D8DE-0A07-4021-84A1-90B0FA6FA45C}" type="presParOf" srcId="{079EB509-D1A1-4C91-91CA-8EA16CDE6383}" destId="{B851784E-D1B8-41D2-80D8-C7E113D3FD65}" srcOrd="5" destOrd="0" presId="urn:microsoft.com/office/officeart/2005/8/layout/process1"/>
    <dgm:cxn modelId="{BC8E02A8-72FF-4496-BBE6-7A19728B7E74}" type="presParOf" srcId="{B851784E-D1B8-41D2-80D8-C7E113D3FD65}" destId="{E7882EE8-5F0D-4EDC-93B0-176F9D53E9D9}" srcOrd="0" destOrd="0" presId="urn:microsoft.com/office/officeart/2005/8/layout/process1"/>
    <dgm:cxn modelId="{08B530D8-2260-4D46-A9F0-65981A37BE92}" type="presParOf" srcId="{079EB509-D1A1-4C91-91CA-8EA16CDE6383}" destId="{28776DA7-2A02-4E80-9266-2EED63C080A2}" srcOrd="6" destOrd="0" presId="urn:microsoft.com/office/officeart/2005/8/layout/process1"/>
    <dgm:cxn modelId="{7CD173D4-D0A1-4E4A-BBCE-673F714071E4}" type="presParOf" srcId="{079EB509-D1A1-4C91-91CA-8EA16CDE6383}" destId="{17075839-476D-4C81-A456-D65E15E018FA}" srcOrd="7" destOrd="0" presId="urn:microsoft.com/office/officeart/2005/8/layout/process1"/>
    <dgm:cxn modelId="{EBD1802B-99FD-401C-A591-968E8CA52A61}" type="presParOf" srcId="{17075839-476D-4C81-A456-D65E15E018FA}" destId="{E16F67F2-2972-4170-A6C0-C1F62D00C9B7}" srcOrd="0" destOrd="0" presId="urn:microsoft.com/office/officeart/2005/8/layout/process1"/>
    <dgm:cxn modelId="{54E0D96A-B76C-439F-B0EC-BEEC9E3A9342}" type="presParOf" srcId="{079EB509-D1A1-4C91-91CA-8EA16CDE6383}" destId="{6C2383FD-C33D-4757-8F3D-FD872CAAA925}" srcOrd="8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52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71DE01A4-4384-4F27-AF8C-2D0D0ECB52EF}" type="doc">
      <dgm:prSet loTypeId="urn:microsoft.com/office/officeart/2005/8/layout/process1" loCatId="process" qsTypeId="urn:microsoft.com/office/officeart/2005/8/quickstyle/simple1" qsCatId="simple" csTypeId="urn:microsoft.com/office/officeart/2005/8/colors/accent1_2" csCatId="accent1" phldr="1"/>
      <dgm:spPr/>
    </dgm:pt>
    <dgm:pt modelId="{4878187E-C6F8-4DD8-8315-7A4F423FB461}">
      <dgm:prSet phldrT="[Tekst]" custT="1"/>
      <dgm:spPr/>
      <dgm:t>
        <a:bodyPr/>
        <a:lstStyle/>
        <a:p>
          <a:r>
            <a:rPr lang="nl-NL" sz="2000" b="1" dirty="0"/>
            <a:t>10</a:t>
          </a:r>
        </a:p>
      </dgm:t>
    </dgm:pt>
    <dgm:pt modelId="{7A4E3DB6-5665-466D-AC12-4B32AD21FA77}" type="parTrans" cxnId="{99A0F8E1-0091-473F-9364-AC6A4B3CFEF2}">
      <dgm:prSet/>
      <dgm:spPr/>
      <dgm:t>
        <a:bodyPr/>
        <a:lstStyle/>
        <a:p>
          <a:endParaRPr lang="nl-NL" sz="2000" b="1"/>
        </a:p>
      </dgm:t>
    </dgm:pt>
    <dgm:pt modelId="{701048DB-5A69-42FC-AA65-E2BE311DF663}" type="sibTrans" cxnId="{99A0F8E1-0091-473F-9364-AC6A4B3CFEF2}">
      <dgm:prSet custT="1"/>
      <dgm:spPr/>
      <dgm:t>
        <a:bodyPr/>
        <a:lstStyle/>
        <a:p>
          <a:endParaRPr lang="nl-NL" sz="2000" b="1"/>
        </a:p>
      </dgm:t>
    </dgm:pt>
    <dgm:pt modelId="{F2D85EED-2742-473D-A841-F46ED98823E5}">
      <dgm:prSet phldrT="[Tekst]" custT="1"/>
      <dgm:spPr/>
      <dgm:t>
        <a:bodyPr/>
        <a:lstStyle/>
        <a:p>
          <a:r>
            <a:rPr lang="nl-NL" sz="2000" b="1" dirty="0"/>
            <a:t>Hans de Ridder</a:t>
          </a:r>
        </a:p>
      </dgm:t>
    </dgm:pt>
    <dgm:pt modelId="{A2B492C0-1AAE-442A-BC21-D8C6804F3DF3}" type="parTrans" cxnId="{41D94280-2899-4583-906B-A85C94F3D4C7}">
      <dgm:prSet/>
      <dgm:spPr/>
      <dgm:t>
        <a:bodyPr/>
        <a:lstStyle/>
        <a:p>
          <a:endParaRPr lang="nl-NL" sz="2000" b="1"/>
        </a:p>
      </dgm:t>
    </dgm:pt>
    <dgm:pt modelId="{17273E78-9621-461D-A489-0079C119ED73}" type="sibTrans" cxnId="{41D94280-2899-4583-906B-A85C94F3D4C7}">
      <dgm:prSet custT="1"/>
      <dgm:spPr/>
      <dgm:t>
        <a:bodyPr/>
        <a:lstStyle/>
        <a:p>
          <a:endParaRPr lang="nl-NL" sz="2000" b="1"/>
        </a:p>
      </dgm:t>
    </dgm:pt>
    <dgm:pt modelId="{0A35BABA-9853-4FFB-BE97-F12B9C5D4322}">
      <dgm:prSet phldrT="[Tekst]" custT="1"/>
      <dgm:spPr/>
      <dgm:t>
        <a:bodyPr/>
        <a:lstStyle/>
        <a:p>
          <a:r>
            <a:rPr lang="nl-NL" sz="2000" b="1" dirty="0"/>
            <a:t>Carambole</a:t>
          </a:r>
        </a:p>
      </dgm:t>
    </dgm:pt>
    <dgm:pt modelId="{B0A3E858-BAA8-4CA8-9C79-7B70A3FEE3F1}" type="parTrans" cxnId="{EDBE6AC1-54B4-4006-BD64-7785795FA927}">
      <dgm:prSet/>
      <dgm:spPr/>
      <dgm:t>
        <a:bodyPr/>
        <a:lstStyle/>
        <a:p>
          <a:endParaRPr lang="nl-NL" sz="2000"/>
        </a:p>
      </dgm:t>
    </dgm:pt>
    <dgm:pt modelId="{DAAA8026-EDA6-46A0-8451-2CB4CD2506FB}" type="sibTrans" cxnId="{EDBE6AC1-54B4-4006-BD64-7785795FA927}">
      <dgm:prSet custT="1"/>
      <dgm:spPr/>
      <dgm:t>
        <a:bodyPr/>
        <a:lstStyle/>
        <a:p>
          <a:endParaRPr lang="nl-NL" sz="2000"/>
        </a:p>
      </dgm:t>
    </dgm:pt>
    <dgm:pt modelId="{F9AFC763-4075-47D7-B5D8-F8A63E144AEE}">
      <dgm:prSet phldrT="[Tekst]" custT="1"/>
      <dgm:spPr/>
      <dgm:t>
        <a:bodyPr/>
        <a:lstStyle/>
        <a:p>
          <a:r>
            <a:rPr lang="nl-NL" sz="2000" b="1" dirty="0"/>
            <a:t>18,000</a:t>
          </a:r>
        </a:p>
      </dgm:t>
    </dgm:pt>
    <dgm:pt modelId="{D5A48423-958A-4A9E-BE19-2304EF0DA053}" type="parTrans" cxnId="{8F2D5FE2-BAF9-46D7-B590-DD8372AF9388}">
      <dgm:prSet/>
      <dgm:spPr/>
      <dgm:t>
        <a:bodyPr/>
        <a:lstStyle/>
        <a:p>
          <a:endParaRPr lang="nl-NL" sz="2000"/>
        </a:p>
      </dgm:t>
    </dgm:pt>
    <dgm:pt modelId="{5959FFD2-EFFA-49AA-ACD0-20E3B6BE0E02}" type="sibTrans" cxnId="{8F2D5FE2-BAF9-46D7-B590-DD8372AF9388}">
      <dgm:prSet/>
      <dgm:spPr/>
      <dgm:t>
        <a:bodyPr/>
        <a:lstStyle/>
        <a:p>
          <a:endParaRPr lang="nl-NL" sz="2000"/>
        </a:p>
      </dgm:t>
    </dgm:pt>
    <dgm:pt modelId="{69B350C1-72C2-4E24-ACC6-8FDE745D86D7}">
      <dgm:prSet phldrT="[Tekst]"/>
      <dgm:spPr/>
      <dgm:t>
        <a:bodyPr/>
        <a:lstStyle/>
        <a:p>
          <a:r>
            <a:rPr lang="nl-NL" b="1" dirty="0"/>
            <a:t>9-3-2015</a:t>
          </a:r>
        </a:p>
      </dgm:t>
    </dgm:pt>
    <dgm:pt modelId="{1B99919D-300D-4974-AFC5-F3ECF77B455F}" type="parTrans" cxnId="{8C8DFD39-B7AB-4B78-89E1-629F7C7899A0}">
      <dgm:prSet/>
      <dgm:spPr/>
      <dgm:t>
        <a:bodyPr/>
        <a:lstStyle/>
        <a:p>
          <a:endParaRPr lang="nl-NL"/>
        </a:p>
      </dgm:t>
    </dgm:pt>
    <dgm:pt modelId="{F831F47A-7873-42CA-A64F-9237D5142906}" type="sibTrans" cxnId="{8C8DFD39-B7AB-4B78-89E1-629F7C7899A0}">
      <dgm:prSet/>
      <dgm:spPr/>
      <dgm:t>
        <a:bodyPr/>
        <a:lstStyle/>
        <a:p>
          <a:endParaRPr lang="nl-NL"/>
        </a:p>
      </dgm:t>
    </dgm:pt>
    <dgm:pt modelId="{079EB509-D1A1-4C91-91CA-8EA16CDE6383}" type="pres">
      <dgm:prSet presAssocID="{71DE01A4-4384-4F27-AF8C-2D0D0ECB52EF}" presName="Name0" presStyleCnt="0">
        <dgm:presLayoutVars>
          <dgm:dir/>
          <dgm:resizeHandles val="exact"/>
        </dgm:presLayoutVars>
      </dgm:prSet>
      <dgm:spPr/>
    </dgm:pt>
    <dgm:pt modelId="{F9D01114-F602-4BE3-A4BB-F8CEA10AF05E}" type="pres">
      <dgm:prSet presAssocID="{4878187E-C6F8-4DD8-8315-7A4F423FB461}" presName="node" presStyleLbl="node1" presStyleIdx="0" presStyleCnt="5" custScaleY="54966">
        <dgm:presLayoutVars>
          <dgm:bulletEnabled val="1"/>
        </dgm:presLayoutVars>
      </dgm:prSet>
      <dgm:spPr/>
    </dgm:pt>
    <dgm:pt modelId="{330C807A-DB88-484A-B688-268AB0CB291E}" type="pres">
      <dgm:prSet presAssocID="{701048DB-5A69-42FC-AA65-E2BE311DF663}" presName="sibTrans" presStyleLbl="sibTrans2D1" presStyleIdx="0" presStyleCnt="4"/>
      <dgm:spPr>
        <a:prstGeom prst="mathMinus">
          <a:avLst/>
        </a:prstGeom>
      </dgm:spPr>
    </dgm:pt>
    <dgm:pt modelId="{35079BA2-EDBF-456E-9631-EF2F551EE9B9}" type="pres">
      <dgm:prSet presAssocID="{701048DB-5A69-42FC-AA65-E2BE311DF663}" presName="connectorText" presStyleLbl="sibTrans2D1" presStyleIdx="0" presStyleCnt="4"/>
      <dgm:spPr/>
    </dgm:pt>
    <dgm:pt modelId="{1C6F8914-6C03-470A-9AE8-83C9A44972A9}" type="pres">
      <dgm:prSet presAssocID="{F2D85EED-2742-473D-A841-F46ED98823E5}" presName="node" presStyleLbl="node1" presStyleIdx="1" presStyleCnt="5" custScaleX="279602" custScaleY="54966">
        <dgm:presLayoutVars>
          <dgm:bulletEnabled val="1"/>
        </dgm:presLayoutVars>
      </dgm:prSet>
      <dgm:spPr/>
    </dgm:pt>
    <dgm:pt modelId="{8A256D60-B4FB-4925-A66A-EE17CF084935}" type="pres">
      <dgm:prSet presAssocID="{17273E78-9621-461D-A489-0079C119ED73}" presName="sibTrans" presStyleLbl="sibTrans2D1" presStyleIdx="1" presStyleCnt="4"/>
      <dgm:spPr>
        <a:prstGeom prst="mathMinus">
          <a:avLst/>
        </a:prstGeom>
      </dgm:spPr>
    </dgm:pt>
    <dgm:pt modelId="{F228F8A3-ED1E-4F1F-897E-7AF0132BD492}" type="pres">
      <dgm:prSet presAssocID="{17273E78-9621-461D-A489-0079C119ED73}" presName="connectorText" presStyleLbl="sibTrans2D1" presStyleIdx="1" presStyleCnt="4"/>
      <dgm:spPr/>
    </dgm:pt>
    <dgm:pt modelId="{48C6781D-6974-4F6A-831D-578D3AA42C8F}" type="pres">
      <dgm:prSet presAssocID="{0A35BABA-9853-4FFB-BE97-F12B9C5D4322}" presName="node" presStyleLbl="node1" presStyleIdx="2" presStyleCnt="5" custScaleX="150952" custScaleY="54966">
        <dgm:presLayoutVars>
          <dgm:bulletEnabled val="1"/>
        </dgm:presLayoutVars>
      </dgm:prSet>
      <dgm:spPr/>
    </dgm:pt>
    <dgm:pt modelId="{B851784E-D1B8-41D2-80D8-C7E113D3FD65}" type="pres">
      <dgm:prSet presAssocID="{DAAA8026-EDA6-46A0-8451-2CB4CD2506FB}" presName="sibTrans" presStyleLbl="sibTrans2D1" presStyleIdx="2" presStyleCnt="4"/>
      <dgm:spPr>
        <a:prstGeom prst="mathMinus">
          <a:avLst/>
        </a:prstGeom>
      </dgm:spPr>
    </dgm:pt>
    <dgm:pt modelId="{E7882EE8-5F0D-4EDC-93B0-176F9D53E9D9}" type="pres">
      <dgm:prSet presAssocID="{DAAA8026-EDA6-46A0-8451-2CB4CD2506FB}" presName="connectorText" presStyleLbl="sibTrans2D1" presStyleIdx="2" presStyleCnt="4"/>
      <dgm:spPr/>
    </dgm:pt>
    <dgm:pt modelId="{28776DA7-2A02-4E80-9266-2EED63C080A2}" type="pres">
      <dgm:prSet presAssocID="{F9AFC763-4075-47D7-B5D8-F8A63E144AEE}" presName="node" presStyleLbl="node1" presStyleIdx="3" presStyleCnt="5" custScaleY="54966">
        <dgm:presLayoutVars>
          <dgm:bulletEnabled val="1"/>
        </dgm:presLayoutVars>
      </dgm:prSet>
      <dgm:spPr/>
    </dgm:pt>
    <dgm:pt modelId="{EA843CFA-BF5B-456C-A6E3-9C6F2CA021EA}" type="pres">
      <dgm:prSet presAssocID="{5959FFD2-EFFA-49AA-ACD0-20E3B6BE0E02}" presName="sibTrans" presStyleLbl="sibTrans2D1" presStyleIdx="3" presStyleCnt="4"/>
      <dgm:spPr/>
    </dgm:pt>
    <dgm:pt modelId="{FD92D143-D993-47E5-955F-F2B3BDFBA393}" type="pres">
      <dgm:prSet presAssocID="{5959FFD2-EFFA-49AA-ACD0-20E3B6BE0E02}" presName="connectorText" presStyleLbl="sibTrans2D1" presStyleIdx="3" presStyleCnt="4"/>
      <dgm:spPr/>
    </dgm:pt>
    <dgm:pt modelId="{82FFD3A9-DDF7-4DD6-B431-AF4A3E1E0029}" type="pres">
      <dgm:prSet presAssocID="{69B350C1-72C2-4E24-ACC6-8FDE745D86D7}" presName="node" presStyleLbl="node1" presStyleIdx="4" presStyleCnt="5" custScaleY="54966">
        <dgm:presLayoutVars>
          <dgm:bulletEnabled val="1"/>
        </dgm:presLayoutVars>
      </dgm:prSet>
      <dgm:spPr/>
    </dgm:pt>
  </dgm:ptLst>
  <dgm:cxnLst>
    <dgm:cxn modelId="{A307EF1E-5E8C-4A11-A482-DFEE22D9BE20}" type="presOf" srcId="{DAAA8026-EDA6-46A0-8451-2CB4CD2506FB}" destId="{B851784E-D1B8-41D2-80D8-C7E113D3FD65}" srcOrd="0" destOrd="0" presId="urn:microsoft.com/office/officeart/2005/8/layout/process1"/>
    <dgm:cxn modelId="{D575FF21-5E12-4F0F-BE0E-EB881391C0E6}" type="presOf" srcId="{DAAA8026-EDA6-46A0-8451-2CB4CD2506FB}" destId="{E7882EE8-5F0D-4EDC-93B0-176F9D53E9D9}" srcOrd="1" destOrd="0" presId="urn:microsoft.com/office/officeart/2005/8/layout/process1"/>
    <dgm:cxn modelId="{D4BC0423-303D-4762-8D21-60945A7E9B20}" type="presOf" srcId="{71DE01A4-4384-4F27-AF8C-2D0D0ECB52EF}" destId="{079EB509-D1A1-4C91-91CA-8EA16CDE6383}" srcOrd="0" destOrd="0" presId="urn:microsoft.com/office/officeart/2005/8/layout/process1"/>
    <dgm:cxn modelId="{194BE429-958E-4D4C-88DB-775312D28A13}" type="presOf" srcId="{701048DB-5A69-42FC-AA65-E2BE311DF663}" destId="{35079BA2-EDBF-456E-9631-EF2F551EE9B9}" srcOrd="1" destOrd="0" presId="urn:microsoft.com/office/officeart/2005/8/layout/process1"/>
    <dgm:cxn modelId="{8C8DFD39-B7AB-4B78-89E1-629F7C7899A0}" srcId="{71DE01A4-4384-4F27-AF8C-2D0D0ECB52EF}" destId="{69B350C1-72C2-4E24-ACC6-8FDE745D86D7}" srcOrd="4" destOrd="0" parTransId="{1B99919D-300D-4974-AFC5-F3ECF77B455F}" sibTransId="{F831F47A-7873-42CA-A64F-9237D5142906}"/>
    <dgm:cxn modelId="{67628561-EAC4-4C08-8891-DF8F5A05B398}" type="presOf" srcId="{0A35BABA-9853-4FFB-BE97-F12B9C5D4322}" destId="{48C6781D-6974-4F6A-831D-578D3AA42C8F}" srcOrd="0" destOrd="0" presId="urn:microsoft.com/office/officeart/2005/8/layout/process1"/>
    <dgm:cxn modelId="{DC72CB63-19A3-49FB-B0DC-D62EC23E4E50}" type="presOf" srcId="{F9AFC763-4075-47D7-B5D8-F8A63E144AEE}" destId="{28776DA7-2A02-4E80-9266-2EED63C080A2}" srcOrd="0" destOrd="0" presId="urn:microsoft.com/office/officeart/2005/8/layout/process1"/>
    <dgm:cxn modelId="{3EBAD150-A7D7-4A73-895D-8BA0F776C09B}" type="presOf" srcId="{69B350C1-72C2-4E24-ACC6-8FDE745D86D7}" destId="{82FFD3A9-DDF7-4DD6-B431-AF4A3E1E0029}" srcOrd="0" destOrd="0" presId="urn:microsoft.com/office/officeart/2005/8/layout/process1"/>
    <dgm:cxn modelId="{41D94280-2899-4583-906B-A85C94F3D4C7}" srcId="{71DE01A4-4384-4F27-AF8C-2D0D0ECB52EF}" destId="{F2D85EED-2742-473D-A841-F46ED98823E5}" srcOrd="1" destOrd="0" parTransId="{A2B492C0-1AAE-442A-BC21-D8C6804F3DF3}" sibTransId="{17273E78-9621-461D-A489-0079C119ED73}"/>
    <dgm:cxn modelId="{795DC1A7-2E84-498B-A15E-AB1877C04D55}" type="presOf" srcId="{5959FFD2-EFFA-49AA-ACD0-20E3B6BE0E02}" destId="{FD92D143-D993-47E5-955F-F2B3BDFBA393}" srcOrd="1" destOrd="0" presId="urn:microsoft.com/office/officeart/2005/8/layout/process1"/>
    <dgm:cxn modelId="{D182BDC0-8956-4CB7-B704-4058491F4288}" type="presOf" srcId="{5959FFD2-EFFA-49AA-ACD0-20E3B6BE0E02}" destId="{EA843CFA-BF5B-456C-A6E3-9C6F2CA021EA}" srcOrd="0" destOrd="0" presId="urn:microsoft.com/office/officeart/2005/8/layout/process1"/>
    <dgm:cxn modelId="{EDBE6AC1-54B4-4006-BD64-7785795FA927}" srcId="{71DE01A4-4384-4F27-AF8C-2D0D0ECB52EF}" destId="{0A35BABA-9853-4FFB-BE97-F12B9C5D4322}" srcOrd="2" destOrd="0" parTransId="{B0A3E858-BAA8-4CA8-9C79-7B70A3FEE3F1}" sibTransId="{DAAA8026-EDA6-46A0-8451-2CB4CD2506FB}"/>
    <dgm:cxn modelId="{90AC02C2-EC70-4250-9679-0AC4A6F9FCE9}" type="presOf" srcId="{17273E78-9621-461D-A489-0079C119ED73}" destId="{8A256D60-B4FB-4925-A66A-EE17CF084935}" srcOrd="0" destOrd="0" presId="urn:microsoft.com/office/officeart/2005/8/layout/process1"/>
    <dgm:cxn modelId="{2F5C47CF-5544-4904-A28E-800E389C5BA1}" type="presOf" srcId="{4878187E-C6F8-4DD8-8315-7A4F423FB461}" destId="{F9D01114-F602-4BE3-A4BB-F8CEA10AF05E}" srcOrd="0" destOrd="0" presId="urn:microsoft.com/office/officeart/2005/8/layout/process1"/>
    <dgm:cxn modelId="{0F54B6D3-BB7D-4687-A4C4-8BE6CE61EB8B}" type="presOf" srcId="{F2D85EED-2742-473D-A841-F46ED98823E5}" destId="{1C6F8914-6C03-470A-9AE8-83C9A44972A9}" srcOrd="0" destOrd="0" presId="urn:microsoft.com/office/officeart/2005/8/layout/process1"/>
    <dgm:cxn modelId="{99A0F8E1-0091-473F-9364-AC6A4B3CFEF2}" srcId="{71DE01A4-4384-4F27-AF8C-2D0D0ECB52EF}" destId="{4878187E-C6F8-4DD8-8315-7A4F423FB461}" srcOrd="0" destOrd="0" parTransId="{7A4E3DB6-5665-466D-AC12-4B32AD21FA77}" sibTransId="{701048DB-5A69-42FC-AA65-E2BE311DF663}"/>
    <dgm:cxn modelId="{8F2D5FE2-BAF9-46D7-B590-DD8372AF9388}" srcId="{71DE01A4-4384-4F27-AF8C-2D0D0ECB52EF}" destId="{F9AFC763-4075-47D7-B5D8-F8A63E144AEE}" srcOrd="3" destOrd="0" parTransId="{D5A48423-958A-4A9E-BE19-2304EF0DA053}" sibTransId="{5959FFD2-EFFA-49AA-ACD0-20E3B6BE0E02}"/>
    <dgm:cxn modelId="{074F02E5-C491-4D56-B5D0-C746A50235A1}" type="presOf" srcId="{701048DB-5A69-42FC-AA65-E2BE311DF663}" destId="{330C807A-DB88-484A-B688-268AB0CB291E}" srcOrd="0" destOrd="0" presId="urn:microsoft.com/office/officeart/2005/8/layout/process1"/>
    <dgm:cxn modelId="{4C5FE8FF-6E2F-4619-9521-054D55DAF6FD}" type="presOf" srcId="{17273E78-9621-461D-A489-0079C119ED73}" destId="{F228F8A3-ED1E-4F1F-897E-7AF0132BD492}" srcOrd="1" destOrd="0" presId="urn:microsoft.com/office/officeart/2005/8/layout/process1"/>
    <dgm:cxn modelId="{B926BFBF-2837-4E60-824D-BC2BB81B12C8}" type="presParOf" srcId="{079EB509-D1A1-4C91-91CA-8EA16CDE6383}" destId="{F9D01114-F602-4BE3-A4BB-F8CEA10AF05E}" srcOrd="0" destOrd="0" presId="urn:microsoft.com/office/officeart/2005/8/layout/process1"/>
    <dgm:cxn modelId="{EFD7334B-EC91-4D25-971F-E1C1E838D42C}" type="presParOf" srcId="{079EB509-D1A1-4C91-91CA-8EA16CDE6383}" destId="{330C807A-DB88-484A-B688-268AB0CB291E}" srcOrd="1" destOrd="0" presId="urn:microsoft.com/office/officeart/2005/8/layout/process1"/>
    <dgm:cxn modelId="{4579DD6D-E733-4186-BB0C-47AA15D6DD6C}" type="presParOf" srcId="{330C807A-DB88-484A-B688-268AB0CB291E}" destId="{35079BA2-EDBF-456E-9631-EF2F551EE9B9}" srcOrd="0" destOrd="0" presId="urn:microsoft.com/office/officeart/2005/8/layout/process1"/>
    <dgm:cxn modelId="{ACDA5B06-7B41-46A2-BF2A-8914053B1AB5}" type="presParOf" srcId="{079EB509-D1A1-4C91-91CA-8EA16CDE6383}" destId="{1C6F8914-6C03-470A-9AE8-83C9A44972A9}" srcOrd="2" destOrd="0" presId="urn:microsoft.com/office/officeart/2005/8/layout/process1"/>
    <dgm:cxn modelId="{A2870439-8938-481A-ABB8-273A2B6C28DC}" type="presParOf" srcId="{079EB509-D1A1-4C91-91CA-8EA16CDE6383}" destId="{8A256D60-B4FB-4925-A66A-EE17CF084935}" srcOrd="3" destOrd="0" presId="urn:microsoft.com/office/officeart/2005/8/layout/process1"/>
    <dgm:cxn modelId="{6A185A33-58DB-4659-8ED6-7165C25AC400}" type="presParOf" srcId="{8A256D60-B4FB-4925-A66A-EE17CF084935}" destId="{F228F8A3-ED1E-4F1F-897E-7AF0132BD492}" srcOrd="0" destOrd="0" presId="urn:microsoft.com/office/officeart/2005/8/layout/process1"/>
    <dgm:cxn modelId="{A752C138-DE18-4F31-8E80-8B0393BB94E1}" type="presParOf" srcId="{079EB509-D1A1-4C91-91CA-8EA16CDE6383}" destId="{48C6781D-6974-4F6A-831D-578D3AA42C8F}" srcOrd="4" destOrd="0" presId="urn:microsoft.com/office/officeart/2005/8/layout/process1"/>
    <dgm:cxn modelId="{A347D8DE-0A07-4021-84A1-90B0FA6FA45C}" type="presParOf" srcId="{079EB509-D1A1-4C91-91CA-8EA16CDE6383}" destId="{B851784E-D1B8-41D2-80D8-C7E113D3FD65}" srcOrd="5" destOrd="0" presId="urn:microsoft.com/office/officeart/2005/8/layout/process1"/>
    <dgm:cxn modelId="{BC8E02A8-72FF-4496-BBE6-7A19728B7E74}" type="presParOf" srcId="{B851784E-D1B8-41D2-80D8-C7E113D3FD65}" destId="{E7882EE8-5F0D-4EDC-93B0-176F9D53E9D9}" srcOrd="0" destOrd="0" presId="urn:microsoft.com/office/officeart/2005/8/layout/process1"/>
    <dgm:cxn modelId="{08B530D8-2260-4D46-A9F0-65981A37BE92}" type="presParOf" srcId="{079EB509-D1A1-4C91-91CA-8EA16CDE6383}" destId="{28776DA7-2A02-4E80-9266-2EED63C080A2}" srcOrd="6" destOrd="0" presId="urn:microsoft.com/office/officeart/2005/8/layout/process1"/>
    <dgm:cxn modelId="{8DAB4F98-28E5-449F-892B-38B8B2F29964}" type="presParOf" srcId="{079EB509-D1A1-4C91-91CA-8EA16CDE6383}" destId="{EA843CFA-BF5B-456C-A6E3-9C6F2CA021EA}" srcOrd="7" destOrd="0" presId="urn:microsoft.com/office/officeart/2005/8/layout/process1"/>
    <dgm:cxn modelId="{C7E10F29-E0A3-4C50-844B-63531CCFDA5A}" type="presParOf" srcId="{EA843CFA-BF5B-456C-A6E3-9C6F2CA021EA}" destId="{FD92D143-D993-47E5-955F-F2B3BDFBA393}" srcOrd="0" destOrd="0" presId="urn:microsoft.com/office/officeart/2005/8/layout/process1"/>
    <dgm:cxn modelId="{50375F20-EFF7-4F63-A0BD-C8E45EDB10C3}" type="presParOf" srcId="{079EB509-D1A1-4C91-91CA-8EA16CDE6383}" destId="{82FFD3A9-DDF7-4DD6-B431-AF4A3E1E0029}" srcOrd="8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71DE01A4-4384-4F27-AF8C-2D0D0ECB52EF}" type="doc">
      <dgm:prSet loTypeId="urn:microsoft.com/office/officeart/2005/8/layout/process1" loCatId="process" qsTypeId="urn:microsoft.com/office/officeart/2005/8/quickstyle/simple1" qsCatId="simple" csTypeId="urn:microsoft.com/office/officeart/2005/8/colors/accent1_2" csCatId="accent1" phldr="1"/>
      <dgm:spPr/>
    </dgm:pt>
    <dgm:pt modelId="{4878187E-C6F8-4DD8-8315-7A4F423FB461}">
      <dgm:prSet phldrT="[Tekst]" custT="1"/>
      <dgm:spPr/>
      <dgm:t>
        <a:bodyPr/>
        <a:lstStyle/>
        <a:p>
          <a:r>
            <a:rPr lang="nl-NL" sz="2000" b="1" dirty="0"/>
            <a:t>9</a:t>
          </a:r>
        </a:p>
      </dgm:t>
    </dgm:pt>
    <dgm:pt modelId="{7A4E3DB6-5665-466D-AC12-4B32AD21FA77}" type="parTrans" cxnId="{99A0F8E1-0091-473F-9364-AC6A4B3CFEF2}">
      <dgm:prSet/>
      <dgm:spPr/>
      <dgm:t>
        <a:bodyPr/>
        <a:lstStyle/>
        <a:p>
          <a:endParaRPr lang="nl-NL" sz="2000" b="1"/>
        </a:p>
      </dgm:t>
    </dgm:pt>
    <dgm:pt modelId="{701048DB-5A69-42FC-AA65-E2BE311DF663}" type="sibTrans" cxnId="{99A0F8E1-0091-473F-9364-AC6A4B3CFEF2}">
      <dgm:prSet custT="1"/>
      <dgm:spPr/>
      <dgm:t>
        <a:bodyPr/>
        <a:lstStyle/>
        <a:p>
          <a:endParaRPr lang="nl-NL" sz="2000" b="1"/>
        </a:p>
      </dgm:t>
    </dgm:pt>
    <dgm:pt modelId="{F2D85EED-2742-473D-A841-F46ED98823E5}">
      <dgm:prSet phldrT="[Tekst]" custT="1"/>
      <dgm:spPr/>
      <dgm:t>
        <a:bodyPr/>
        <a:lstStyle/>
        <a:p>
          <a:r>
            <a:rPr lang="nl-NL" sz="2000" b="1" dirty="0"/>
            <a:t>Daf van den Berg</a:t>
          </a:r>
        </a:p>
      </dgm:t>
    </dgm:pt>
    <dgm:pt modelId="{A2B492C0-1AAE-442A-BC21-D8C6804F3DF3}" type="parTrans" cxnId="{41D94280-2899-4583-906B-A85C94F3D4C7}">
      <dgm:prSet/>
      <dgm:spPr/>
      <dgm:t>
        <a:bodyPr/>
        <a:lstStyle/>
        <a:p>
          <a:endParaRPr lang="nl-NL" sz="2000" b="1"/>
        </a:p>
      </dgm:t>
    </dgm:pt>
    <dgm:pt modelId="{17273E78-9621-461D-A489-0079C119ED73}" type="sibTrans" cxnId="{41D94280-2899-4583-906B-A85C94F3D4C7}">
      <dgm:prSet custT="1"/>
      <dgm:spPr/>
      <dgm:t>
        <a:bodyPr/>
        <a:lstStyle/>
        <a:p>
          <a:endParaRPr lang="nl-NL" sz="2000" b="1"/>
        </a:p>
      </dgm:t>
    </dgm:pt>
    <dgm:pt modelId="{0A35BABA-9853-4FFB-BE97-F12B9C5D4322}">
      <dgm:prSet phldrT="[Tekst]" custT="1"/>
      <dgm:spPr/>
      <dgm:t>
        <a:bodyPr/>
        <a:lstStyle/>
        <a:p>
          <a:r>
            <a:rPr lang="nl-NL" sz="2000" b="1" dirty="0"/>
            <a:t>Lienden</a:t>
          </a:r>
        </a:p>
      </dgm:t>
    </dgm:pt>
    <dgm:pt modelId="{B0A3E858-BAA8-4CA8-9C79-7B70A3FEE3F1}" type="parTrans" cxnId="{EDBE6AC1-54B4-4006-BD64-7785795FA927}">
      <dgm:prSet/>
      <dgm:spPr/>
      <dgm:t>
        <a:bodyPr/>
        <a:lstStyle/>
        <a:p>
          <a:endParaRPr lang="nl-NL" sz="2000"/>
        </a:p>
      </dgm:t>
    </dgm:pt>
    <dgm:pt modelId="{DAAA8026-EDA6-46A0-8451-2CB4CD2506FB}" type="sibTrans" cxnId="{EDBE6AC1-54B4-4006-BD64-7785795FA927}">
      <dgm:prSet custT="1"/>
      <dgm:spPr/>
      <dgm:t>
        <a:bodyPr/>
        <a:lstStyle/>
        <a:p>
          <a:endParaRPr lang="nl-NL" sz="2000"/>
        </a:p>
      </dgm:t>
    </dgm:pt>
    <dgm:pt modelId="{F9AFC763-4075-47D7-B5D8-F8A63E144AEE}">
      <dgm:prSet phldrT="[Tekst]" custT="1"/>
      <dgm:spPr/>
      <dgm:t>
        <a:bodyPr/>
        <a:lstStyle/>
        <a:p>
          <a:r>
            <a:rPr lang="nl-NL" sz="2000" b="1" dirty="0"/>
            <a:t>18,571</a:t>
          </a:r>
        </a:p>
      </dgm:t>
    </dgm:pt>
    <dgm:pt modelId="{D5A48423-958A-4A9E-BE19-2304EF0DA053}" type="parTrans" cxnId="{8F2D5FE2-BAF9-46D7-B590-DD8372AF9388}">
      <dgm:prSet/>
      <dgm:spPr/>
      <dgm:t>
        <a:bodyPr/>
        <a:lstStyle/>
        <a:p>
          <a:endParaRPr lang="nl-NL" sz="2000"/>
        </a:p>
      </dgm:t>
    </dgm:pt>
    <dgm:pt modelId="{5959FFD2-EFFA-49AA-ACD0-20E3B6BE0E02}" type="sibTrans" cxnId="{8F2D5FE2-BAF9-46D7-B590-DD8372AF9388}">
      <dgm:prSet/>
      <dgm:spPr/>
      <dgm:t>
        <a:bodyPr/>
        <a:lstStyle/>
        <a:p>
          <a:endParaRPr lang="nl-NL" sz="2000"/>
        </a:p>
      </dgm:t>
    </dgm:pt>
    <dgm:pt modelId="{C0ADA54B-60FA-4DB3-B736-761E1CDC8C1D}">
      <dgm:prSet phldrT="[Tekst]"/>
      <dgm:spPr/>
      <dgm:t>
        <a:bodyPr/>
        <a:lstStyle/>
        <a:p>
          <a:r>
            <a:rPr lang="nl-NL" b="1" dirty="0"/>
            <a:t>17-3-2014</a:t>
          </a:r>
        </a:p>
      </dgm:t>
    </dgm:pt>
    <dgm:pt modelId="{3B5A7809-A690-4B16-AF85-594094E7A35D}" type="parTrans" cxnId="{8276D378-DA02-4429-AF37-8B8885AC97F3}">
      <dgm:prSet/>
      <dgm:spPr/>
      <dgm:t>
        <a:bodyPr/>
        <a:lstStyle/>
        <a:p>
          <a:endParaRPr lang="nl-NL"/>
        </a:p>
      </dgm:t>
    </dgm:pt>
    <dgm:pt modelId="{EF1F78E6-2104-443D-920B-9486609CE474}" type="sibTrans" cxnId="{8276D378-DA02-4429-AF37-8B8885AC97F3}">
      <dgm:prSet/>
      <dgm:spPr/>
      <dgm:t>
        <a:bodyPr/>
        <a:lstStyle/>
        <a:p>
          <a:endParaRPr lang="nl-NL"/>
        </a:p>
      </dgm:t>
    </dgm:pt>
    <dgm:pt modelId="{079EB509-D1A1-4C91-91CA-8EA16CDE6383}" type="pres">
      <dgm:prSet presAssocID="{71DE01A4-4384-4F27-AF8C-2D0D0ECB52EF}" presName="Name0" presStyleCnt="0">
        <dgm:presLayoutVars>
          <dgm:dir/>
          <dgm:resizeHandles val="exact"/>
        </dgm:presLayoutVars>
      </dgm:prSet>
      <dgm:spPr/>
    </dgm:pt>
    <dgm:pt modelId="{F9D01114-F602-4BE3-A4BB-F8CEA10AF05E}" type="pres">
      <dgm:prSet presAssocID="{4878187E-C6F8-4DD8-8315-7A4F423FB461}" presName="node" presStyleLbl="node1" presStyleIdx="0" presStyleCnt="5" custScaleY="54966">
        <dgm:presLayoutVars>
          <dgm:bulletEnabled val="1"/>
        </dgm:presLayoutVars>
      </dgm:prSet>
      <dgm:spPr/>
    </dgm:pt>
    <dgm:pt modelId="{330C807A-DB88-484A-B688-268AB0CB291E}" type="pres">
      <dgm:prSet presAssocID="{701048DB-5A69-42FC-AA65-E2BE311DF663}" presName="sibTrans" presStyleLbl="sibTrans2D1" presStyleIdx="0" presStyleCnt="4"/>
      <dgm:spPr>
        <a:prstGeom prst="mathMinus">
          <a:avLst/>
        </a:prstGeom>
      </dgm:spPr>
    </dgm:pt>
    <dgm:pt modelId="{35079BA2-EDBF-456E-9631-EF2F551EE9B9}" type="pres">
      <dgm:prSet presAssocID="{701048DB-5A69-42FC-AA65-E2BE311DF663}" presName="connectorText" presStyleLbl="sibTrans2D1" presStyleIdx="0" presStyleCnt="4"/>
      <dgm:spPr/>
    </dgm:pt>
    <dgm:pt modelId="{1C6F8914-6C03-470A-9AE8-83C9A44972A9}" type="pres">
      <dgm:prSet presAssocID="{F2D85EED-2742-473D-A841-F46ED98823E5}" presName="node" presStyleLbl="node1" presStyleIdx="1" presStyleCnt="5" custScaleX="279602" custScaleY="54966">
        <dgm:presLayoutVars>
          <dgm:bulletEnabled val="1"/>
        </dgm:presLayoutVars>
      </dgm:prSet>
      <dgm:spPr/>
    </dgm:pt>
    <dgm:pt modelId="{8A256D60-B4FB-4925-A66A-EE17CF084935}" type="pres">
      <dgm:prSet presAssocID="{17273E78-9621-461D-A489-0079C119ED73}" presName="sibTrans" presStyleLbl="sibTrans2D1" presStyleIdx="1" presStyleCnt="4"/>
      <dgm:spPr>
        <a:prstGeom prst="mathMinus">
          <a:avLst/>
        </a:prstGeom>
      </dgm:spPr>
    </dgm:pt>
    <dgm:pt modelId="{F228F8A3-ED1E-4F1F-897E-7AF0132BD492}" type="pres">
      <dgm:prSet presAssocID="{17273E78-9621-461D-A489-0079C119ED73}" presName="connectorText" presStyleLbl="sibTrans2D1" presStyleIdx="1" presStyleCnt="4"/>
      <dgm:spPr/>
    </dgm:pt>
    <dgm:pt modelId="{48C6781D-6974-4F6A-831D-578D3AA42C8F}" type="pres">
      <dgm:prSet presAssocID="{0A35BABA-9853-4FFB-BE97-F12B9C5D4322}" presName="node" presStyleLbl="node1" presStyleIdx="2" presStyleCnt="5" custScaleX="150952" custScaleY="54966">
        <dgm:presLayoutVars>
          <dgm:bulletEnabled val="1"/>
        </dgm:presLayoutVars>
      </dgm:prSet>
      <dgm:spPr/>
    </dgm:pt>
    <dgm:pt modelId="{B851784E-D1B8-41D2-80D8-C7E113D3FD65}" type="pres">
      <dgm:prSet presAssocID="{DAAA8026-EDA6-46A0-8451-2CB4CD2506FB}" presName="sibTrans" presStyleLbl="sibTrans2D1" presStyleIdx="2" presStyleCnt="4"/>
      <dgm:spPr>
        <a:prstGeom prst="mathMinus">
          <a:avLst/>
        </a:prstGeom>
      </dgm:spPr>
    </dgm:pt>
    <dgm:pt modelId="{E7882EE8-5F0D-4EDC-93B0-176F9D53E9D9}" type="pres">
      <dgm:prSet presAssocID="{DAAA8026-EDA6-46A0-8451-2CB4CD2506FB}" presName="connectorText" presStyleLbl="sibTrans2D1" presStyleIdx="2" presStyleCnt="4"/>
      <dgm:spPr/>
    </dgm:pt>
    <dgm:pt modelId="{28776DA7-2A02-4E80-9266-2EED63C080A2}" type="pres">
      <dgm:prSet presAssocID="{F9AFC763-4075-47D7-B5D8-F8A63E144AEE}" presName="node" presStyleLbl="node1" presStyleIdx="3" presStyleCnt="5" custScaleY="54966">
        <dgm:presLayoutVars>
          <dgm:bulletEnabled val="1"/>
        </dgm:presLayoutVars>
      </dgm:prSet>
      <dgm:spPr/>
    </dgm:pt>
    <dgm:pt modelId="{1B6C6BDF-1C04-420A-A5F1-A1AAC6417186}" type="pres">
      <dgm:prSet presAssocID="{5959FFD2-EFFA-49AA-ACD0-20E3B6BE0E02}" presName="sibTrans" presStyleLbl="sibTrans2D1" presStyleIdx="3" presStyleCnt="4"/>
      <dgm:spPr/>
    </dgm:pt>
    <dgm:pt modelId="{E888A026-9FB7-4792-B91E-F7095814B769}" type="pres">
      <dgm:prSet presAssocID="{5959FFD2-EFFA-49AA-ACD0-20E3B6BE0E02}" presName="connectorText" presStyleLbl="sibTrans2D1" presStyleIdx="3" presStyleCnt="4"/>
      <dgm:spPr/>
    </dgm:pt>
    <dgm:pt modelId="{E136AFBF-DFE2-4302-8DB8-1144A30A610F}" type="pres">
      <dgm:prSet presAssocID="{C0ADA54B-60FA-4DB3-B736-761E1CDC8C1D}" presName="node" presStyleLbl="node1" presStyleIdx="4" presStyleCnt="5" custScaleY="54966">
        <dgm:presLayoutVars>
          <dgm:bulletEnabled val="1"/>
        </dgm:presLayoutVars>
      </dgm:prSet>
      <dgm:spPr/>
    </dgm:pt>
  </dgm:ptLst>
  <dgm:cxnLst>
    <dgm:cxn modelId="{A307EF1E-5E8C-4A11-A482-DFEE22D9BE20}" type="presOf" srcId="{DAAA8026-EDA6-46A0-8451-2CB4CD2506FB}" destId="{B851784E-D1B8-41D2-80D8-C7E113D3FD65}" srcOrd="0" destOrd="0" presId="urn:microsoft.com/office/officeart/2005/8/layout/process1"/>
    <dgm:cxn modelId="{D575FF21-5E12-4F0F-BE0E-EB881391C0E6}" type="presOf" srcId="{DAAA8026-EDA6-46A0-8451-2CB4CD2506FB}" destId="{E7882EE8-5F0D-4EDC-93B0-176F9D53E9D9}" srcOrd="1" destOrd="0" presId="urn:microsoft.com/office/officeart/2005/8/layout/process1"/>
    <dgm:cxn modelId="{D4BC0423-303D-4762-8D21-60945A7E9B20}" type="presOf" srcId="{71DE01A4-4384-4F27-AF8C-2D0D0ECB52EF}" destId="{079EB509-D1A1-4C91-91CA-8EA16CDE6383}" srcOrd="0" destOrd="0" presId="urn:microsoft.com/office/officeart/2005/8/layout/process1"/>
    <dgm:cxn modelId="{194BE429-958E-4D4C-88DB-775312D28A13}" type="presOf" srcId="{701048DB-5A69-42FC-AA65-E2BE311DF663}" destId="{35079BA2-EDBF-456E-9631-EF2F551EE9B9}" srcOrd="1" destOrd="0" presId="urn:microsoft.com/office/officeart/2005/8/layout/process1"/>
    <dgm:cxn modelId="{67628561-EAC4-4C08-8891-DF8F5A05B398}" type="presOf" srcId="{0A35BABA-9853-4FFB-BE97-F12B9C5D4322}" destId="{48C6781D-6974-4F6A-831D-578D3AA42C8F}" srcOrd="0" destOrd="0" presId="urn:microsoft.com/office/officeart/2005/8/layout/process1"/>
    <dgm:cxn modelId="{DC72CB63-19A3-49FB-B0DC-D62EC23E4E50}" type="presOf" srcId="{F9AFC763-4075-47D7-B5D8-F8A63E144AEE}" destId="{28776DA7-2A02-4E80-9266-2EED63C080A2}" srcOrd="0" destOrd="0" presId="urn:microsoft.com/office/officeart/2005/8/layout/process1"/>
    <dgm:cxn modelId="{8276D378-DA02-4429-AF37-8B8885AC97F3}" srcId="{71DE01A4-4384-4F27-AF8C-2D0D0ECB52EF}" destId="{C0ADA54B-60FA-4DB3-B736-761E1CDC8C1D}" srcOrd="4" destOrd="0" parTransId="{3B5A7809-A690-4B16-AF85-594094E7A35D}" sibTransId="{EF1F78E6-2104-443D-920B-9486609CE474}"/>
    <dgm:cxn modelId="{41D94280-2899-4583-906B-A85C94F3D4C7}" srcId="{71DE01A4-4384-4F27-AF8C-2D0D0ECB52EF}" destId="{F2D85EED-2742-473D-A841-F46ED98823E5}" srcOrd="1" destOrd="0" parTransId="{A2B492C0-1AAE-442A-BC21-D8C6804F3DF3}" sibTransId="{17273E78-9621-461D-A489-0079C119ED73}"/>
    <dgm:cxn modelId="{CF0466A1-CF57-40A9-AB94-00856CFDFAFF}" type="presOf" srcId="{5959FFD2-EFFA-49AA-ACD0-20E3B6BE0E02}" destId="{1B6C6BDF-1C04-420A-A5F1-A1AAC6417186}" srcOrd="0" destOrd="0" presId="urn:microsoft.com/office/officeart/2005/8/layout/process1"/>
    <dgm:cxn modelId="{E87320A9-2CCE-4220-868D-85C00627EF47}" type="presOf" srcId="{5959FFD2-EFFA-49AA-ACD0-20E3B6BE0E02}" destId="{E888A026-9FB7-4792-B91E-F7095814B769}" srcOrd="1" destOrd="0" presId="urn:microsoft.com/office/officeart/2005/8/layout/process1"/>
    <dgm:cxn modelId="{EDBE6AC1-54B4-4006-BD64-7785795FA927}" srcId="{71DE01A4-4384-4F27-AF8C-2D0D0ECB52EF}" destId="{0A35BABA-9853-4FFB-BE97-F12B9C5D4322}" srcOrd="2" destOrd="0" parTransId="{B0A3E858-BAA8-4CA8-9C79-7B70A3FEE3F1}" sibTransId="{DAAA8026-EDA6-46A0-8451-2CB4CD2506FB}"/>
    <dgm:cxn modelId="{90AC02C2-EC70-4250-9679-0AC4A6F9FCE9}" type="presOf" srcId="{17273E78-9621-461D-A489-0079C119ED73}" destId="{8A256D60-B4FB-4925-A66A-EE17CF084935}" srcOrd="0" destOrd="0" presId="urn:microsoft.com/office/officeart/2005/8/layout/process1"/>
    <dgm:cxn modelId="{2F5C47CF-5544-4904-A28E-800E389C5BA1}" type="presOf" srcId="{4878187E-C6F8-4DD8-8315-7A4F423FB461}" destId="{F9D01114-F602-4BE3-A4BB-F8CEA10AF05E}" srcOrd="0" destOrd="0" presId="urn:microsoft.com/office/officeart/2005/8/layout/process1"/>
    <dgm:cxn modelId="{0F54B6D3-BB7D-4687-A4C4-8BE6CE61EB8B}" type="presOf" srcId="{F2D85EED-2742-473D-A841-F46ED98823E5}" destId="{1C6F8914-6C03-470A-9AE8-83C9A44972A9}" srcOrd="0" destOrd="0" presId="urn:microsoft.com/office/officeart/2005/8/layout/process1"/>
    <dgm:cxn modelId="{99A0F8E1-0091-473F-9364-AC6A4B3CFEF2}" srcId="{71DE01A4-4384-4F27-AF8C-2D0D0ECB52EF}" destId="{4878187E-C6F8-4DD8-8315-7A4F423FB461}" srcOrd="0" destOrd="0" parTransId="{7A4E3DB6-5665-466D-AC12-4B32AD21FA77}" sibTransId="{701048DB-5A69-42FC-AA65-E2BE311DF663}"/>
    <dgm:cxn modelId="{8F2D5FE2-BAF9-46D7-B590-DD8372AF9388}" srcId="{71DE01A4-4384-4F27-AF8C-2D0D0ECB52EF}" destId="{F9AFC763-4075-47D7-B5D8-F8A63E144AEE}" srcOrd="3" destOrd="0" parTransId="{D5A48423-958A-4A9E-BE19-2304EF0DA053}" sibTransId="{5959FFD2-EFFA-49AA-ACD0-20E3B6BE0E02}"/>
    <dgm:cxn modelId="{074F02E5-C491-4D56-B5D0-C746A50235A1}" type="presOf" srcId="{701048DB-5A69-42FC-AA65-E2BE311DF663}" destId="{330C807A-DB88-484A-B688-268AB0CB291E}" srcOrd="0" destOrd="0" presId="urn:microsoft.com/office/officeart/2005/8/layout/process1"/>
    <dgm:cxn modelId="{5B0305EC-5FF7-497A-BF5C-B5BFA20C9CBD}" type="presOf" srcId="{C0ADA54B-60FA-4DB3-B736-761E1CDC8C1D}" destId="{E136AFBF-DFE2-4302-8DB8-1144A30A610F}" srcOrd="0" destOrd="0" presId="urn:microsoft.com/office/officeart/2005/8/layout/process1"/>
    <dgm:cxn modelId="{4C5FE8FF-6E2F-4619-9521-054D55DAF6FD}" type="presOf" srcId="{17273E78-9621-461D-A489-0079C119ED73}" destId="{F228F8A3-ED1E-4F1F-897E-7AF0132BD492}" srcOrd="1" destOrd="0" presId="urn:microsoft.com/office/officeart/2005/8/layout/process1"/>
    <dgm:cxn modelId="{B926BFBF-2837-4E60-824D-BC2BB81B12C8}" type="presParOf" srcId="{079EB509-D1A1-4C91-91CA-8EA16CDE6383}" destId="{F9D01114-F602-4BE3-A4BB-F8CEA10AF05E}" srcOrd="0" destOrd="0" presId="urn:microsoft.com/office/officeart/2005/8/layout/process1"/>
    <dgm:cxn modelId="{EFD7334B-EC91-4D25-971F-E1C1E838D42C}" type="presParOf" srcId="{079EB509-D1A1-4C91-91CA-8EA16CDE6383}" destId="{330C807A-DB88-484A-B688-268AB0CB291E}" srcOrd="1" destOrd="0" presId="urn:microsoft.com/office/officeart/2005/8/layout/process1"/>
    <dgm:cxn modelId="{4579DD6D-E733-4186-BB0C-47AA15D6DD6C}" type="presParOf" srcId="{330C807A-DB88-484A-B688-268AB0CB291E}" destId="{35079BA2-EDBF-456E-9631-EF2F551EE9B9}" srcOrd="0" destOrd="0" presId="urn:microsoft.com/office/officeart/2005/8/layout/process1"/>
    <dgm:cxn modelId="{ACDA5B06-7B41-46A2-BF2A-8914053B1AB5}" type="presParOf" srcId="{079EB509-D1A1-4C91-91CA-8EA16CDE6383}" destId="{1C6F8914-6C03-470A-9AE8-83C9A44972A9}" srcOrd="2" destOrd="0" presId="urn:microsoft.com/office/officeart/2005/8/layout/process1"/>
    <dgm:cxn modelId="{A2870439-8938-481A-ABB8-273A2B6C28DC}" type="presParOf" srcId="{079EB509-D1A1-4C91-91CA-8EA16CDE6383}" destId="{8A256D60-B4FB-4925-A66A-EE17CF084935}" srcOrd="3" destOrd="0" presId="urn:microsoft.com/office/officeart/2005/8/layout/process1"/>
    <dgm:cxn modelId="{6A185A33-58DB-4659-8ED6-7165C25AC400}" type="presParOf" srcId="{8A256D60-B4FB-4925-A66A-EE17CF084935}" destId="{F228F8A3-ED1E-4F1F-897E-7AF0132BD492}" srcOrd="0" destOrd="0" presId="urn:microsoft.com/office/officeart/2005/8/layout/process1"/>
    <dgm:cxn modelId="{A752C138-DE18-4F31-8E80-8B0393BB94E1}" type="presParOf" srcId="{079EB509-D1A1-4C91-91CA-8EA16CDE6383}" destId="{48C6781D-6974-4F6A-831D-578D3AA42C8F}" srcOrd="4" destOrd="0" presId="urn:microsoft.com/office/officeart/2005/8/layout/process1"/>
    <dgm:cxn modelId="{A347D8DE-0A07-4021-84A1-90B0FA6FA45C}" type="presParOf" srcId="{079EB509-D1A1-4C91-91CA-8EA16CDE6383}" destId="{B851784E-D1B8-41D2-80D8-C7E113D3FD65}" srcOrd="5" destOrd="0" presId="urn:microsoft.com/office/officeart/2005/8/layout/process1"/>
    <dgm:cxn modelId="{BC8E02A8-72FF-4496-BBE6-7A19728B7E74}" type="presParOf" srcId="{B851784E-D1B8-41D2-80D8-C7E113D3FD65}" destId="{E7882EE8-5F0D-4EDC-93B0-176F9D53E9D9}" srcOrd="0" destOrd="0" presId="urn:microsoft.com/office/officeart/2005/8/layout/process1"/>
    <dgm:cxn modelId="{08B530D8-2260-4D46-A9F0-65981A37BE92}" type="presParOf" srcId="{079EB509-D1A1-4C91-91CA-8EA16CDE6383}" destId="{28776DA7-2A02-4E80-9266-2EED63C080A2}" srcOrd="6" destOrd="0" presId="urn:microsoft.com/office/officeart/2005/8/layout/process1"/>
    <dgm:cxn modelId="{93B34BD1-4649-4719-A373-3CAA02D2014D}" type="presParOf" srcId="{079EB509-D1A1-4C91-91CA-8EA16CDE6383}" destId="{1B6C6BDF-1C04-420A-A5F1-A1AAC6417186}" srcOrd="7" destOrd="0" presId="urn:microsoft.com/office/officeart/2005/8/layout/process1"/>
    <dgm:cxn modelId="{B60DF25C-5A6C-4EDF-826F-C0E038783389}" type="presParOf" srcId="{1B6C6BDF-1C04-420A-A5F1-A1AAC6417186}" destId="{E888A026-9FB7-4792-B91E-F7095814B769}" srcOrd="0" destOrd="0" presId="urn:microsoft.com/office/officeart/2005/8/layout/process1"/>
    <dgm:cxn modelId="{39B7F9C0-571C-482D-B5F7-4FD934DD09F6}" type="presParOf" srcId="{079EB509-D1A1-4C91-91CA-8EA16CDE6383}" destId="{E136AFBF-DFE2-4302-8DB8-1144A30A610F}" srcOrd="8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71DE01A4-4384-4F27-AF8C-2D0D0ECB52EF}" type="doc">
      <dgm:prSet loTypeId="urn:microsoft.com/office/officeart/2005/8/layout/process1" loCatId="process" qsTypeId="urn:microsoft.com/office/officeart/2005/8/quickstyle/simple1" qsCatId="simple" csTypeId="urn:microsoft.com/office/officeart/2005/8/colors/accent1_2" csCatId="accent1" phldr="1"/>
      <dgm:spPr/>
    </dgm:pt>
    <dgm:pt modelId="{4878187E-C6F8-4DD8-8315-7A4F423FB461}">
      <dgm:prSet phldrT="[Tekst]" custT="1"/>
      <dgm:spPr/>
      <dgm:t>
        <a:bodyPr/>
        <a:lstStyle/>
        <a:p>
          <a:r>
            <a:rPr lang="nl-NL" sz="2000" b="1" dirty="0"/>
            <a:t>8</a:t>
          </a:r>
        </a:p>
      </dgm:t>
    </dgm:pt>
    <dgm:pt modelId="{7A4E3DB6-5665-466D-AC12-4B32AD21FA77}" type="parTrans" cxnId="{99A0F8E1-0091-473F-9364-AC6A4B3CFEF2}">
      <dgm:prSet/>
      <dgm:spPr/>
      <dgm:t>
        <a:bodyPr/>
        <a:lstStyle/>
        <a:p>
          <a:endParaRPr lang="nl-NL" sz="2000" b="1"/>
        </a:p>
      </dgm:t>
    </dgm:pt>
    <dgm:pt modelId="{701048DB-5A69-42FC-AA65-E2BE311DF663}" type="sibTrans" cxnId="{99A0F8E1-0091-473F-9364-AC6A4B3CFEF2}">
      <dgm:prSet custT="1"/>
      <dgm:spPr/>
      <dgm:t>
        <a:bodyPr/>
        <a:lstStyle/>
        <a:p>
          <a:endParaRPr lang="nl-NL" sz="2000" b="1"/>
        </a:p>
      </dgm:t>
    </dgm:pt>
    <dgm:pt modelId="{F2D85EED-2742-473D-A841-F46ED98823E5}">
      <dgm:prSet phldrT="[Tekst]" custT="1"/>
      <dgm:spPr/>
      <dgm:t>
        <a:bodyPr/>
        <a:lstStyle/>
        <a:p>
          <a:r>
            <a:rPr lang="nl-NL" sz="2000" b="1" dirty="0"/>
            <a:t>Herman van den Bosch</a:t>
          </a:r>
        </a:p>
      </dgm:t>
    </dgm:pt>
    <dgm:pt modelId="{A2B492C0-1AAE-442A-BC21-D8C6804F3DF3}" type="parTrans" cxnId="{41D94280-2899-4583-906B-A85C94F3D4C7}">
      <dgm:prSet/>
      <dgm:spPr/>
      <dgm:t>
        <a:bodyPr/>
        <a:lstStyle/>
        <a:p>
          <a:endParaRPr lang="nl-NL" sz="2000" b="1"/>
        </a:p>
      </dgm:t>
    </dgm:pt>
    <dgm:pt modelId="{17273E78-9621-461D-A489-0079C119ED73}" type="sibTrans" cxnId="{41D94280-2899-4583-906B-A85C94F3D4C7}">
      <dgm:prSet custT="1"/>
      <dgm:spPr/>
      <dgm:t>
        <a:bodyPr/>
        <a:lstStyle/>
        <a:p>
          <a:endParaRPr lang="nl-NL" sz="2000" b="1"/>
        </a:p>
      </dgm:t>
    </dgm:pt>
    <dgm:pt modelId="{0A35BABA-9853-4FFB-BE97-F12B9C5D4322}">
      <dgm:prSet phldrT="[Tekst]" custT="1"/>
      <dgm:spPr/>
      <dgm:t>
        <a:bodyPr/>
        <a:lstStyle/>
        <a:p>
          <a:r>
            <a:rPr lang="nl-NL" sz="2000" b="1" dirty="0"/>
            <a:t>Rhenen</a:t>
          </a:r>
        </a:p>
      </dgm:t>
    </dgm:pt>
    <dgm:pt modelId="{B0A3E858-BAA8-4CA8-9C79-7B70A3FEE3F1}" type="parTrans" cxnId="{EDBE6AC1-54B4-4006-BD64-7785795FA927}">
      <dgm:prSet/>
      <dgm:spPr/>
      <dgm:t>
        <a:bodyPr/>
        <a:lstStyle/>
        <a:p>
          <a:endParaRPr lang="nl-NL" sz="2000"/>
        </a:p>
      </dgm:t>
    </dgm:pt>
    <dgm:pt modelId="{DAAA8026-EDA6-46A0-8451-2CB4CD2506FB}" type="sibTrans" cxnId="{EDBE6AC1-54B4-4006-BD64-7785795FA927}">
      <dgm:prSet custT="1"/>
      <dgm:spPr/>
      <dgm:t>
        <a:bodyPr/>
        <a:lstStyle/>
        <a:p>
          <a:endParaRPr lang="nl-NL" sz="2000"/>
        </a:p>
      </dgm:t>
    </dgm:pt>
    <dgm:pt modelId="{F9AFC763-4075-47D7-B5D8-F8A63E144AEE}">
      <dgm:prSet phldrT="[Tekst]" custT="1"/>
      <dgm:spPr/>
      <dgm:t>
        <a:bodyPr/>
        <a:lstStyle/>
        <a:p>
          <a:r>
            <a:rPr lang="nl-NL" sz="2000" b="1" dirty="0"/>
            <a:t>18,750</a:t>
          </a:r>
        </a:p>
      </dgm:t>
    </dgm:pt>
    <dgm:pt modelId="{D5A48423-958A-4A9E-BE19-2304EF0DA053}" type="parTrans" cxnId="{8F2D5FE2-BAF9-46D7-B590-DD8372AF9388}">
      <dgm:prSet/>
      <dgm:spPr/>
      <dgm:t>
        <a:bodyPr/>
        <a:lstStyle/>
        <a:p>
          <a:endParaRPr lang="nl-NL" sz="2000"/>
        </a:p>
      </dgm:t>
    </dgm:pt>
    <dgm:pt modelId="{5959FFD2-EFFA-49AA-ACD0-20E3B6BE0E02}" type="sibTrans" cxnId="{8F2D5FE2-BAF9-46D7-B590-DD8372AF9388}">
      <dgm:prSet/>
      <dgm:spPr/>
      <dgm:t>
        <a:bodyPr/>
        <a:lstStyle/>
        <a:p>
          <a:endParaRPr lang="nl-NL" sz="2000"/>
        </a:p>
      </dgm:t>
    </dgm:pt>
    <dgm:pt modelId="{0B9D6012-9934-4C91-B894-025F969E3916}">
      <dgm:prSet phldrT="[Tekst]"/>
      <dgm:spPr/>
      <dgm:t>
        <a:bodyPr/>
        <a:lstStyle/>
        <a:p>
          <a:r>
            <a:rPr lang="nl-NL" b="1" dirty="0"/>
            <a:t>11-11-2018</a:t>
          </a:r>
        </a:p>
      </dgm:t>
    </dgm:pt>
    <dgm:pt modelId="{25671D03-0DF6-4E2C-BED0-6A5EBBC6EC33}" type="parTrans" cxnId="{C1145887-E0E9-491E-BAD3-E13468EB38F5}">
      <dgm:prSet/>
      <dgm:spPr/>
      <dgm:t>
        <a:bodyPr/>
        <a:lstStyle/>
        <a:p>
          <a:endParaRPr lang="nl-NL"/>
        </a:p>
      </dgm:t>
    </dgm:pt>
    <dgm:pt modelId="{0263F856-4BD2-47A9-A379-B3C9F23AACA6}" type="sibTrans" cxnId="{C1145887-E0E9-491E-BAD3-E13468EB38F5}">
      <dgm:prSet/>
      <dgm:spPr/>
      <dgm:t>
        <a:bodyPr/>
        <a:lstStyle/>
        <a:p>
          <a:endParaRPr lang="nl-NL"/>
        </a:p>
      </dgm:t>
    </dgm:pt>
    <dgm:pt modelId="{079EB509-D1A1-4C91-91CA-8EA16CDE6383}" type="pres">
      <dgm:prSet presAssocID="{71DE01A4-4384-4F27-AF8C-2D0D0ECB52EF}" presName="Name0" presStyleCnt="0">
        <dgm:presLayoutVars>
          <dgm:dir/>
          <dgm:resizeHandles val="exact"/>
        </dgm:presLayoutVars>
      </dgm:prSet>
      <dgm:spPr/>
    </dgm:pt>
    <dgm:pt modelId="{F9D01114-F602-4BE3-A4BB-F8CEA10AF05E}" type="pres">
      <dgm:prSet presAssocID="{4878187E-C6F8-4DD8-8315-7A4F423FB461}" presName="node" presStyleLbl="node1" presStyleIdx="0" presStyleCnt="5" custScaleY="54966">
        <dgm:presLayoutVars>
          <dgm:bulletEnabled val="1"/>
        </dgm:presLayoutVars>
      </dgm:prSet>
      <dgm:spPr/>
    </dgm:pt>
    <dgm:pt modelId="{330C807A-DB88-484A-B688-268AB0CB291E}" type="pres">
      <dgm:prSet presAssocID="{701048DB-5A69-42FC-AA65-E2BE311DF663}" presName="sibTrans" presStyleLbl="sibTrans2D1" presStyleIdx="0" presStyleCnt="4"/>
      <dgm:spPr>
        <a:prstGeom prst="mathMinus">
          <a:avLst/>
        </a:prstGeom>
      </dgm:spPr>
    </dgm:pt>
    <dgm:pt modelId="{35079BA2-EDBF-456E-9631-EF2F551EE9B9}" type="pres">
      <dgm:prSet presAssocID="{701048DB-5A69-42FC-AA65-E2BE311DF663}" presName="connectorText" presStyleLbl="sibTrans2D1" presStyleIdx="0" presStyleCnt="4"/>
      <dgm:spPr/>
    </dgm:pt>
    <dgm:pt modelId="{1C6F8914-6C03-470A-9AE8-83C9A44972A9}" type="pres">
      <dgm:prSet presAssocID="{F2D85EED-2742-473D-A841-F46ED98823E5}" presName="node" presStyleLbl="node1" presStyleIdx="1" presStyleCnt="5" custScaleX="279602" custScaleY="54966">
        <dgm:presLayoutVars>
          <dgm:bulletEnabled val="1"/>
        </dgm:presLayoutVars>
      </dgm:prSet>
      <dgm:spPr/>
    </dgm:pt>
    <dgm:pt modelId="{8A256D60-B4FB-4925-A66A-EE17CF084935}" type="pres">
      <dgm:prSet presAssocID="{17273E78-9621-461D-A489-0079C119ED73}" presName="sibTrans" presStyleLbl="sibTrans2D1" presStyleIdx="1" presStyleCnt="4"/>
      <dgm:spPr>
        <a:prstGeom prst="mathMinus">
          <a:avLst/>
        </a:prstGeom>
      </dgm:spPr>
    </dgm:pt>
    <dgm:pt modelId="{F228F8A3-ED1E-4F1F-897E-7AF0132BD492}" type="pres">
      <dgm:prSet presAssocID="{17273E78-9621-461D-A489-0079C119ED73}" presName="connectorText" presStyleLbl="sibTrans2D1" presStyleIdx="1" presStyleCnt="4"/>
      <dgm:spPr/>
    </dgm:pt>
    <dgm:pt modelId="{48C6781D-6974-4F6A-831D-578D3AA42C8F}" type="pres">
      <dgm:prSet presAssocID="{0A35BABA-9853-4FFB-BE97-F12B9C5D4322}" presName="node" presStyleLbl="node1" presStyleIdx="2" presStyleCnt="5" custScaleX="150952" custScaleY="54966">
        <dgm:presLayoutVars>
          <dgm:bulletEnabled val="1"/>
        </dgm:presLayoutVars>
      </dgm:prSet>
      <dgm:spPr/>
    </dgm:pt>
    <dgm:pt modelId="{B851784E-D1B8-41D2-80D8-C7E113D3FD65}" type="pres">
      <dgm:prSet presAssocID="{DAAA8026-EDA6-46A0-8451-2CB4CD2506FB}" presName="sibTrans" presStyleLbl="sibTrans2D1" presStyleIdx="2" presStyleCnt="4"/>
      <dgm:spPr>
        <a:prstGeom prst="mathMinus">
          <a:avLst/>
        </a:prstGeom>
      </dgm:spPr>
    </dgm:pt>
    <dgm:pt modelId="{E7882EE8-5F0D-4EDC-93B0-176F9D53E9D9}" type="pres">
      <dgm:prSet presAssocID="{DAAA8026-EDA6-46A0-8451-2CB4CD2506FB}" presName="connectorText" presStyleLbl="sibTrans2D1" presStyleIdx="2" presStyleCnt="4"/>
      <dgm:spPr/>
    </dgm:pt>
    <dgm:pt modelId="{28776DA7-2A02-4E80-9266-2EED63C080A2}" type="pres">
      <dgm:prSet presAssocID="{F9AFC763-4075-47D7-B5D8-F8A63E144AEE}" presName="node" presStyleLbl="node1" presStyleIdx="3" presStyleCnt="5" custScaleY="54966">
        <dgm:presLayoutVars>
          <dgm:bulletEnabled val="1"/>
        </dgm:presLayoutVars>
      </dgm:prSet>
      <dgm:spPr/>
    </dgm:pt>
    <dgm:pt modelId="{C60A1308-3A0C-4E79-A8B7-2CA6A1BCD583}" type="pres">
      <dgm:prSet presAssocID="{5959FFD2-EFFA-49AA-ACD0-20E3B6BE0E02}" presName="sibTrans" presStyleLbl="sibTrans2D1" presStyleIdx="3" presStyleCnt="4"/>
      <dgm:spPr/>
    </dgm:pt>
    <dgm:pt modelId="{32DCDC43-C011-4BD9-B48E-94BFA486EA40}" type="pres">
      <dgm:prSet presAssocID="{5959FFD2-EFFA-49AA-ACD0-20E3B6BE0E02}" presName="connectorText" presStyleLbl="sibTrans2D1" presStyleIdx="3" presStyleCnt="4"/>
      <dgm:spPr/>
    </dgm:pt>
    <dgm:pt modelId="{94113791-5470-4258-A6BB-7B5488A9743F}" type="pres">
      <dgm:prSet presAssocID="{0B9D6012-9934-4C91-B894-025F969E3916}" presName="node" presStyleLbl="node1" presStyleIdx="4" presStyleCnt="5" custScaleY="54966">
        <dgm:presLayoutVars>
          <dgm:bulletEnabled val="1"/>
        </dgm:presLayoutVars>
      </dgm:prSet>
      <dgm:spPr/>
    </dgm:pt>
  </dgm:ptLst>
  <dgm:cxnLst>
    <dgm:cxn modelId="{B49B6E0C-00DA-43CF-85F6-41E4BBFD1175}" type="presOf" srcId="{0B9D6012-9934-4C91-B894-025F969E3916}" destId="{94113791-5470-4258-A6BB-7B5488A9743F}" srcOrd="0" destOrd="0" presId="urn:microsoft.com/office/officeart/2005/8/layout/process1"/>
    <dgm:cxn modelId="{A307EF1E-5E8C-4A11-A482-DFEE22D9BE20}" type="presOf" srcId="{DAAA8026-EDA6-46A0-8451-2CB4CD2506FB}" destId="{B851784E-D1B8-41D2-80D8-C7E113D3FD65}" srcOrd="0" destOrd="0" presId="urn:microsoft.com/office/officeart/2005/8/layout/process1"/>
    <dgm:cxn modelId="{D575FF21-5E12-4F0F-BE0E-EB881391C0E6}" type="presOf" srcId="{DAAA8026-EDA6-46A0-8451-2CB4CD2506FB}" destId="{E7882EE8-5F0D-4EDC-93B0-176F9D53E9D9}" srcOrd="1" destOrd="0" presId="urn:microsoft.com/office/officeart/2005/8/layout/process1"/>
    <dgm:cxn modelId="{D4BC0423-303D-4762-8D21-60945A7E9B20}" type="presOf" srcId="{71DE01A4-4384-4F27-AF8C-2D0D0ECB52EF}" destId="{079EB509-D1A1-4C91-91CA-8EA16CDE6383}" srcOrd="0" destOrd="0" presId="urn:microsoft.com/office/officeart/2005/8/layout/process1"/>
    <dgm:cxn modelId="{194BE429-958E-4D4C-88DB-775312D28A13}" type="presOf" srcId="{701048DB-5A69-42FC-AA65-E2BE311DF663}" destId="{35079BA2-EDBF-456E-9631-EF2F551EE9B9}" srcOrd="1" destOrd="0" presId="urn:microsoft.com/office/officeart/2005/8/layout/process1"/>
    <dgm:cxn modelId="{67628561-EAC4-4C08-8891-DF8F5A05B398}" type="presOf" srcId="{0A35BABA-9853-4FFB-BE97-F12B9C5D4322}" destId="{48C6781D-6974-4F6A-831D-578D3AA42C8F}" srcOrd="0" destOrd="0" presId="urn:microsoft.com/office/officeart/2005/8/layout/process1"/>
    <dgm:cxn modelId="{DC72CB63-19A3-49FB-B0DC-D62EC23E4E50}" type="presOf" srcId="{F9AFC763-4075-47D7-B5D8-F8A63E144AEE}" destId="{28776DA7-2A02-4E80-9266-2EED63C080A2}" srcOrd="0" destOrd="0" presId="urn:microsoft.com/office/officeart/2005/8/layout/process1"/>
    <dgm:cxn modelId="{41D94280-2899-4583-906B-A85C94F3D4C7}" srcId="{71DE01A4-4384-4F27-AF8C-2D0D0ECB52EF}" destId="{F2D85EED-2742-473D-A841-F46ED98823E5}" srcOrd="1" destOrd="0" parTransId="{A2B492C0-1AAE-442A-BC21-D8C6804F3DF3}" sibTransId="{17273E78-9621-461D-A489-0079C119ED73}"/>
    <dgm:cxn modelId="{508F2087-240C-4174-97BE-1F04C7401570}" type="presOf" srcId="{5959FFD2-EFFA-49AA-ACD0-20E3B6BE0E02}" destId="{C60A1308-3A0C-4E79-A8B7-2CA6A1BCD583}" srcOrd="0" destOrd="0" presId="urn:microsoft.com/office/officeart/2005/8/layout/process1"/>
    <dgm:cxn modelId="{C1145887-E0E9-491E-BAD3-E13468EB38F5}" srcId="{71DE01A4-4384-4F27-AF8C-2D0D0ECB52EF}" destId="{0B9D6012-9934-4C91-B894-025F969E3916}" srcOrd="4" destOrd="0" parTransId="{25671D03-0DF6-4E2C-BED0-6A5EBBC6EC33}" sibTransId="{0263F856-4BD2-47A9-A379-B3C9F23AACA6}"/>
    <dgm:cxn modelId="{563987AA-95CD-4ED8-A544-A739CC382BAD}" type="presOf" srcId="{5959FFD2-EFFA-49AA-ACD0-20E3B6BE0E02}" destId="{32DCDC43-C011-4BD9-B48E-94BFA486EA40}" srcOrd="1" destOrd="0" presId="urn:microsoft.com/office/officeart/2005/8/layout/process1"/>
    <dgm:cxn modelId="{EDBE6AC1-54B4-4006-BD64-7785795FA927}" srcId="{71DE01A4-4384-4F27-AF8C-2D0D0ECB52EF}" destId="{0A35BABA-9853-4FFB-BE97-F12B9C5D4322}" srcOrd="2" destOrd="0" parTransId="{B0A3E858-BAA8-4CA8-9C79-7B70A3FEE3F1}" sibTransId="{DAAA8026-EDA6-46A0-8451-2CB4CD2506FB}"/>
    <dgm:cxn modelId="{90AC02C2-EC70-4250-9679-0AC4A6F9FCE9}" type="presOf" srcId="{17273E78-9621-461D-A489-0079C119ED73}" destId="{8A256D60-B4FB-4925-A66A-EE17CF084935}" srcOrd="0" destOrd="0" presId="urn:microsoft.com/office/officeart/2005/8/layout/process1"/>
    <dgm:cxn modelId="{2F5C47CF-5544-4904-A28E-800E389C5BA1}" type="presOf" srcId="{4878187E-C6F8-4DD8-8315-7A4F423FB461}" destId="{F9D01114-F602-4BE3-A4BB-F8CEA10AF05E}" srcOrd="0" destOrd="0" presId="urn:microsoft.com/office/officeart/2005/8/layout/process1"/>
    <dgm:cxn modelId="{0F54B6D3-BB7D-4687-A4C4-8BE6CE61EB8B}" type="presOf" srcId="{F2D85EED-2742-473D-A841-F46ED98823E5}" destId="{1C6F8914-6C03-470A-9AE8-83C9A44972A9}" srcOrd="0" destOrd="0" presId="urn:microsoft.com/office/officeart/2005/8/layout/process1"/>
    <dgm:cxn modelId="{99A0F8E1-0091-473F-9364-AC6A4B3CFEF2}" srcId="{71DE01A4-4384-4F27-AF8C-2D0D0ECB52EF}" destId="{4878187E-C6F8-4DD8-8315-7A4F423FB461}" srcOrd="0" destOrd="0" parTransId="{7A4E3DB6-5665-466D-AC12-4B32AD21FA77}" sibTransId="{701048DB-5A69-42FC-AA65-E2BE311DF663}"/>
    <dgm:cxn modelId="{8F2D5FE2-BAF9-46D7-B590-DD8372AF9388}" srcId="{71DE01A4-4384-4F27-AF8C-2D0D0ECB52EF}" destId="{F9AFC763-4075-47D7-B5D8-F8A63E144AEE}" srcOrd="3" destOrd="0" parTransId="{D5A48423-958A-4A9E-BE19-2304EF0DA053}" sibTransId="{5959FFD2-EFFA-49AA-ACD0-20E3B6BE0E02}"/>
    <dgm:cxn modelId="{074F02E5-C491-4D56-B5D0-C746A50235A1}" type="presOf" srcId="{701048DB-5A69-42FC-AA65-E2BE311DF663}" destId="{330C807A-DB88-484A-B688-268AB0CB291E}" srcOrd="0" destOrd="0" presId="urn:microsoft.com/office/officeart/2005/8/layout/process1"/>
    <dgm:cxn modelId="{4C5FE8FF-6E2F-4619-9521-054D55DAF6FD}" type="presOf" srcId="{17273E78-9621-461D-A489-0079C119ED73}" destId="{F228F8A3-ED1E-4F1F-897E-7AF0132BD492}" srcOrd="1" destOrd="0" presId="urn:microsoft.com/office/officeart/2005/8/layout/process1"/>
    <dgm:cxn modelId="{B926BFBF-2837-4E60-824D-BC2BB81B12C8}" type="presParOf" srcId="{079EB509-D1A1-4C91-91CA-8EA16CDE6383}" destId="{F9D01114-F602-4BE3-A4BB-F8CEA10AF05E}" srcOrd="0" destOrd="0" presId="urn:microsoft.com/office/officeart/2005/8/layout/process1"/>
    <dgm:cxn modelId="{EFD7334B-EC91-4D25-971F-E1C1E838D42C}" type="presParOf" srcId="{079EB509-D1A1-4C91-91CA-8EA16CDE6383}" destId="{330C807A-DB88-484A-B688-268AB0CB291E}" srcOrd="1" destOrd="0" presId="urn:microsoft.com/office/officeart/2005/8/layout/process1"/>
    <dgm:cxn modelId="{4579DD6D-E733-4186-BB0C-47AA15D6DD6C}" type="presParOf" srcId="{330C807A-DB88-484A-B688-268AB0CB291E}" destId="{35079BA2-EDBF-456E-9631-EF2F551EE9B9}" srcOrd="0" destOrd="0" presId="urn:microsoft.com/office/officeart/2005/8/layout/process1"/>
    <dgm:cxn modelId="{ACDA5B06-7B41-46A2-BF2A-8914053B1AB5}" type="presParOf" srcId="{079EB509-D1A1-4C91-91CA-8EA16CDE6383}" destId="{1C6F8914-6C03-470A-9AE8-83C9A44972A9}" srcOrd="2" destOrd="0" presId="urn:microsoft.com/office/officeart/2005/8/layout/process1"/>
    <dgm:cxn modelId="{A2870439-8938-481A-ABB8-273A2B6C28DC}" type="presParOf" srcId="{079EB509-D1A1-4C91-91CA-8EA16CDE6383}" destId="{8A256D60-B4FB-4925-A66A-EE17CF084935}" srcOrd="3" destOrd="0" presId="urn:microsoft.com/office/officeart/2005/8/layout/process1"/>
    <dgm:cxn modelId="{6A185A33-58DB-4659-8ED6-7165C25AC400}" type="presParOf" srcId="{8A256D60-B4FB-4925-A66A-EE17CF084935}" destId="{F228F8A3-ED1E-4F1F-897E-7AF0132BD492}" srcOrd="0" destOrd="0" presId="urn:microsoft.com/office/officeart/2005/8/layout/process1"/>
    <dgm:cxn modelId="{A752C138-DE18-4F31-8E80-8B0393BB94E1}" type="presParOf" srcId="{079EB509-D1A1-4C91-91CA-8EA16CDE6383}" destId="{48C6781D-6974-4F6A-831D-578D3AA42C8F}" srcOrd="4" destOrd="0" presId="urn:microsoft.com/office/officeart/2005/8/layout/process1"/>
    <dgm:cxn modelId="{A347D8DE-0A07-4021-84A1-90B0FA6FA45C}" type="presParOf" srcId="{079EB509-D1A1-4C91-91CA-8EA16CDE6383}" destId="{B851784E-D1B8-41D2-80D8-C7E113D3FD65}" srcOrd="5" destOrd="0" presId="urn:microsoft.com/office/officeart/2005/8/layout/process1"/>
    <dgm:cxn modelId="{BC8E02A8-72FF-4496-BBE6-7A19728B7E74}" type="presParOf" srcId="{B851784E-D1B8-41D2-80D8-C7E113D3FD65}" destId="{E7882EE8-5F0D-4EDC-93B0-176F9D53E9D9}" srcOrd="0" destOrd="0" presId="urn:microsoft.com/office/officeart/2005/8/layout/process1"/>
    <dgm:cxn modelId="{08B530D8-2260-4D46-A9F0-65981A37BE92}" type="presParOf" srcId="{079EB509-D1A1-4C91-91CA-8EA16CDE6383}" destId="{28776DA7-2A02-4E80-9266-2EED63C080A2}" srcOrd="6" destOrd="0" presId="urn:microsoft.com/office/officeart/2005/8/layout/process1"/>
    <dgm:cxn modelId="{0654767F-F7A0-4B69-A71F-82659DDA0D63}" type="presParOf" srcId="{079EB509-D1A1-4C91-91CA-8EA16CDE6383}" destId="{C60A1308-3A0C-4E79-A8B7-2CA6A1BCD583}" srcOrd="7" destOrd="0" presId="urn:microsoft.com/office/officeart/2005/8/layout/process1"/>
    <dgm:cxn modelId="{6519C459-EC03-4307-833B-235A91295D27}" type="presParOf" srcId="{C60A1308-3A0C-4E79-A8B7-2CA6A1BCD583}" destId="{32DCDC43-C011-4BD9-B48E-94BFA486EA40}" srcOrd="0" destOrd="0" presId="urn:microsoft.com/office/officeart/2005/8/layout/process1"/>
    <dgm:cxn modelId="{1B274E88-8DFB-41CA-9475-B3B4FD1B80D8}" type="presParOf" srcId="{079EB509-D1A1-4C91-91CA-8EA16CDE6383}" destId="{94113791-5470-4258-A6BB-7B5488A9743F}" srcOrd="8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16" minVer="http://schemas.openxmlformats.org/drawingml/2006/diagram"/>
    </a:ext>
  </dgm:extLst>
</dgm:dataModel>
</file>

<file path=ppt/diagrams/data14.xml><?xml version="1.0" encoding="utf-8"?>
<dgm:dataModel xmlns:dgm="http://schemas.openxmlformats.org/drawingml/2006/diagram" xmlns:a="http://schemas.openxmlformats.org/drawingml/2006/main">
  <dgm:ptLst>
    <dgm:pt modelId="{71DE01A4-4384-4F27-AF8C-2D0D0ECB52EF}" type="doc">
      <dgm:prSet loTypeId="urn:microsoft.com/office/officeart/2005/8/layout/process1" loCatId="process" qsTypeId="urn:microsoft.com/office/officeart/2005/8/quickstyle/simple1" qsCatId="simple" csTypeId="urn:microsoft.com/office/officeart/2005/8/colors/accent1_2" csCatId="accent1" phldr="1"/>
      <dgm:spPr/>
    </dgm:pt>
    <dgm:pt modelId="{4878187E-C6F8-4DD8-8315-7A4F423FB461}">
      <dgm:prSet phldrT="[Tekst]" custT="1"/>
      <dgm:spPr/>
      <dgm:t>
        <a:bodyPr/>
        <a:lstStyle/>
        <a:p>
          <a:r>
            <a:rPr lang="nl-NL" sz="2000" b="1" dirty="0"/>
            <a:t>7</a:t>
          </a:r>
        </a:p>
      </dgm:t>
    </dgm:pt>
    <dgm:pt modelId="{7A4E3DB6-5665-466D-AC12-4B32AD21FA77}" type="parTrans" cxnId="{99A0F8E1-0091-473F-9364-AC6A4B3CFEF2}">
      <dgm:prSet/>
      <dgm:spPr/>
      <dgm:t>
        <a:bodyPr/>
        <a:lstStyle/>
        <a:p>
          <a:endParaRPr lang="nl-NL" sz="2000" b="1"/>
        </a:p>
      </dgm:t>
    </dgm:pt>
    <dgm:pt modelId="{701048DB-5A69-42FC-AA65-E2BE311DF663}" type="sibTrans" cxnId="{99A0F8E1-0091-473F-9364-AC6A4B3CFEF2}">
      <dgm:prSet custT="1"/>
      <dgm:spPr/>
      <dgm:t>
        <a:bodyPr/>
        <a:lstStyle/>
        <a:p>
          <a:endParaRPr lang="nl-NL" sz="2000" b="1"/>
        </a:p>
      </dgm:t>
    </dgm:pt>
    <dgm:pt modelId="{F2D85EED-2742-473D-A841-F46ED98823E5}">
      <dgm:prSet phldrT="[Tekst]" custT="1"/>
      <dgm:spPr/>
      <dgm:t>
        <a:bodyPr/>
        <a:lstStyle/>
        <a:p>
          <a:r>
            <a:rPr lang="nl-NL" sz="2000" b="1" dirty="0"/>
            <a:t>Cor </a:t>
          </a:r>
          <a:r>
            <a:rPr lang="nl-NL" sz="2000" b="1" dirty="0" err="1"/>
            <a:t>Hallers</a:t>
          </a:r>
          <a:endParaRPr lang="nl-NL" sz="2000" b="1" dirty="0"/>
        </a:p>
      </dgm:t>
    </dgm:pt>
    <dgm:pt modelId="{A2B492C0-1AAE-442A-BC21-D8C6804F3DF3}" type="parTrans" cxnId="{41D94280-2899-4583-906B-A85C94F3D4C7}">
      <dgm:prSet/>
      <dgm:spPr/>
      <dgm:t>
        <a:bodyPr/>
        <a:lstStyle/>
        <a:p>
          <a:endParaRPr lang="nl-NL" sz="2000" b="1"/>
        </a:p>
      </dgm:t>
    </dgm:pt>
    <dgm:pt modelId="{17273E78-9621-461D-A489-0079C119ED73}" type="sibTrans" cxnId="{41D94280-2899-4583-906B-A85C94F3D4C7}">
      <dgm:prSet custT="1"/>
      <dgm:spPr/>
      <dgm:t>
        <a:bodyPr/>
        <a:lstStyle/>
        <a:p>
          <a:endParaRPr lang="nl-NL" sz="2000" b="1"/>
        </a:p>
      </dgm:t>
    </dgm:pt>
    <dgm:pt modelId="{0A35BABA-9853-4FFB-BE97-F12B9C5D4322}">
      <dgm:prSet phldrT="[Tekst]" custT="1"/>
      <dgm:spPr/>
      <dgm:t>
        <a:bodyPr/>
        <a:lstStyle/>
        <a:p>
          <a:r>
            <a:rPr lang="nl-NL" sz="2000" b="1" dirty="0"/>
            <a:t>Wageningen</a:t>
          </a:r>
        </a:p>
      </dgm:t>
    </dgm:pt>
    <dgm:pt modelId="{B0A3E858-BAA8-4CA8-9C79-7B70A3FEE3F1}" type="parTrans" cxnId="{EDBE6AC1-54B4-4006-BD64-7785795FA927}">
      <dgm:prSet/>
      <dgm:spPr/>
      <dgm:t>
        <a:bodyPr/>
        <a:lstStyle/>
        <a:p>
          <a:endParaRPr lang="nl-NL" sz="2000"/>
        </a:p>
      </dgm:t>
    </dgm:pt>
    <dgm:pt modelId="{DAAA8026-EDA6-46A0-8451-2CB4CD2506FB}" type="sibTrans" cxnId="{EDBE6AC1-54B4-4006-BD64-7785795FA927}">
      <dgm:prSet custT="1"/>
      <dgm:spPr/>
      <dgm:t>
        <a:bodyPr/>
        <a:lstStyle/>
        <a:p>
          <a:endParaRPr lang="nl-NL" sz="2000"/>
        </a:p>
      </dgm:t>
    </dgm:pt>
    <dgm:pt modelId="{F9AFC763-4075-47D7-B5D8-F8A63E144AEE}">
      <dgm:prSet phldrT="[Tekst]" custT="1"/>
      <dgm:spPr/>
      <dgm:t>
        <a:bodyPr/>
        <a:lstStyle/>
        <a:p>
          <a:r>
            <a:rPr lang="nl-NL" sz="2000" b="1" dirty="0"/>
            <a:t>18,750</a:t>
          </a:r>
        </a:p>
      </dgm:t>
    </dgm:pt>
    <dgm:pt modelId="{D5A48423-958A-4A9E-BE19-2304EF0DA053}" type="parTrans" cxnId="{8F2D5FE2-BAF9-46D7-B590-DD8372AF9388}">
      <dgm:prSet/>
      <dgm:spPr/>
      <dgm:t>
        <a:bodyPr/>
        <a:lstStyle/>
        <a:p>
          <a:endParaRPr lang="nl-NL" sz="2000"/>
        </a:p>
      </dgm:t>
    </dgm:pt>
    <dgm:pt modelId="{5959FFD2-EFFA-49AA-ACD0-20E3B6BE0E02}" type="sibTrans" cxnId="{8F2D5FE2-BAF9-46D7-B590-DD8372AF9388}">
      <dgm:prSet/>
      <dgm:spPr/>
      <dgm:t>
        <a:bodyPr/>
        <a:lstStyle/>
        <a:p>
          <a:endParaRPr lang="nl-NL" sz="2000"/>
        </a:p>
      </dgm:t>
    </dgm:pt>
    <dgm:pt modelId="{65EC0CAC-8BA4-4760-839C-D13B4513428C}">
      <dgm:prSet phldrT="[Tekst]"/>
      <dgm:spPr/>
      <dgm:t>
        <a:bodyPr/>
        <a:lstStyle/>
        <a:p>
          <a:r>
            <a:rPr lang="nl-NL" b="1" dirty="0"/>
            <a:t>20-11-2018</a:t>
          </a:r>
        </a:p>
      </dgm:t>
    </dgm:pt>
    <dgm:pt modelId="{E8218931-1110-4955-9C1E-C652B32CA481}" type="parTrans" cxnId="{A55EAEBF-8EA3-47B4-ADD7-47035F097820}">
      <dgm:prSet/>
      <dgm:spPr/>
      <dgm:t>
        <a:bodyPr/>
        <a:lstStyle/>
        <a:p>
          <a:endParaRPr lang="nl-NL"/>
        </a:p>
      </dgm:t>
    </dgm:pt>
    <dgm:pt modelId="{E2F67FC1-35AE-4C1B-BE39-6463510A50A0}" type="sibTrans" cxnId="{A55EAEBF-8EA3-47B4-ADD7-47035F097820}">
      <dgm:prSet/>
      <dgm:spPr/>
      <dgm:t>
        <a:bodyPr/>
        <a:lstStyle/>
        <a:p>
          <a:endParaRPr lang="nl-NL"/>
        </a:p>
      </dgm:t>
    </dgm:pt>
    <dgm:pt modelId="{079EB509-D1A1-4C91-91CA-8EA16CDE6383}" type="pres">
      <dgm:prSet presAssocID="{71DE01A4-4384-4F27-AF8C-2D0D0ECB52EF}" presName="Name0" presStyleCnt="0">
        <dgm:presLayoutVars>
          <dgm:dir/>
          <dgm:resizeHandles val="exact"/>
        </dgm:presLayoutVars>
      </dgm:prSet>
      <dgm:spPr/>
    </dgm:pt>
    <dgm:pt modelId="{F9D01114-F602-4BE3-A4BB-F8CEA10AF05E}" type="pres">
      <dgm:prSet presAssocID="{4878187E-C6F8-4DD8-8315-7A4F423FB461}" presName="node" presStyleLbl="node1" presStyleIdx="0" presStyleCnt="5" custScaleY="54966">
        <dgm:presLayoutVars>
          <dgm:bulletEnabled val="1"/>
        </dgm:presLayoutVars>
      </dgm:prSet>
      <dgm:spPr/>
    </dgm:pt>
    <dgm:pt modelId="{330C807A-DB88-484A-B688-268AB0CB291E}" type="pres">
      <dgm:prSet presAssocID="{701048DB-5A69-42FC-AA65-E2BE311DF663}" presName="sibTrans" presStyleLbl="sibTrans2D1" presStyleIdx="0" presStyleCnt="4"/>
      <dgm:spPr>
        <a:prstGeom prst="mathMinus">
          <a:avLst/>
        </a:prstGeom>
      </dgm:spPr>
    </dgm:pt>
    <dgm:pt modelId="{35079BA2-EDBF-456E-9631-EF2F551EE9B9}" type="pres">
      <dgm:prSet presAssocID="{701048DB-5A69-42FC-AA65-E2BE311DF663}" presName="connectorText" presStyleLbl="sibTrans2D1" presStyleIdx="0" presStyleCnt="4"/>
      <dgm:spPr/>
    </dgm:pt>
    <dgm:pt modelId="{1C6F8914-6C03-470A-9AE8-83C9A44972A9}" type="pres">
      <dgm:prSet presAssocID="{F2D85EED-2742-473D-A841-F46ED98823E5}" presName="node" presStyleLbl="node1" presStyleIdx="1" presStyleCnt="5" custScaleX="279602" custScaleY="54966">
        <dgm:presLayoutVars>
          <dgm:bulletEnabled val="1"/>
        </dgm:presLayoutVars>
      </dgm:prSet>
      <dgm:spPr/>
    </dgm:pt>
    <dgm:pt modelId="{8A256D60-B4FB-4925-A66A-EE17CF084935}" type="pres">
      <dgm:prSet presAssocID="{17273E78-9621-461D-A489-0079C119ED73}" presName="sibTrans" presStyleLbl="sibTrans2D1" presStyleIdx="1" presStyleCnt="4"/>
      <dgm:spPr>
        <a:prstGeom prst="mathMinus">
          <a:avLst/>
        </a:prstGeom>
      </dgm:spPr>
    </dgm:pt>
    <dgm:pt modelId="{F228F8A3-ED1E-4F1F-897E-7AF0132BD492}" type="pres">
      <dgm:prSet presAssocID="{17273E78-9621-461D-A489-0079C119ED73}" presName="connectorText" presStyleLbl="sibTrans2D1" presStyleIdx="1" presStyleCnt="4"/>
      <dgm:spPr/>
    </dgm:pt>
    <dgm:pt modelId="{48C6781D-6974-4F6A-831D-578D3AA42C8F}" type="pres">
      <dgm:prSet presAssocID="{0A35BABA-9853-4FFB-BE97-F12B9C5D4322}" presName="node" presStyleLbl="node1" presStyleIdx="2" presStyleCnt="5" custScaleX="150952" custScaleY="54966">
        <dgm:presLayoutVars>
          <dgm:bulletEnabled val="1"/>
        </dgm:presLayoutVars>
      </dgm:prSet>
      <dgm:spPr/>
    </dgm:pt>
    <dgm:pt modelId="{B851784E-D1B8-41D2-80D8-C7E113D3FD65}" type="pres">
      <dgm:prSet presAssocID="{DAAA8026-EDA6-46A0-8451-2CB4CD2506FB}" presName="sibTrans" presStyleLbl="sibTrans2D1" presStyleIdx="2" presStyleCnt="4"/>
      <dgm:spPr>
        <a:prstGeom prst="mathMinus">
          <a:avLst/>
        </a:prstGeom>
      </dgm:spPr>
    </dgm:pt>
    <dgm:pt modelId="{E7882EE8-5F0D-4EDC-93B0-176F9D53E9D9}" type="pres">
      <dgm:prSet presAssocID="{DAAA8026-EDA6-46A0-8451-2CB4CD2506FB}" presName="connectorText" presStyleLbl="sibTrans2D1" presStyleIdx="2" presStyleCnt="4"/>
      <dgm:spPr/>
    </dgm:pt>
    <dgm:pt modelId="{28776DA7-2A02-4E80-9266-2EED63C080A2}" type="pres">
      <dgm:prSet presAssocID="{F9AFC763-4075-47D7-B5D8-F8A63E144AEE}" presName="node" presStyleLbl="node1" presStyleIdx="3" presStyleCnt="5" custScaleY="54966">
        <dgm:presLayoutVars>
          <dgm:bulletEnabled val="1"/>
        </dgm:presLayoutVars>
      </dgm:prSet>
      <dgm:spPr/>
    </dgm:pt>
    <dgm:pt modelId="{ADE97AE5-A3D8-40C7-81A7-4225AAD49F2E}" type="pres">
      <dgm:prSet presAssocID="{5959FFD2-EFFA-49AA-ACD0-20E3B6BE0E02}" presName="sibTrans" presStyleLbl="sibTrans2D1" presStyleIdx="3" presStyleCnt="4"/>
      <dgm:spPr/>
    </dgm:pt>
    <dgm:pt modelId="{40FD329A-DB03-4870-8A02-BBFA3C2B230A}" type="pres">
      <dgm:prSet presAssocID="{5959FFD2-EFFA-49AA-ACD0-20E3B6BE0E02}" presName="connectorText" presStyleLbl="sibTrans2D1" presStyleIdx="3" presStyleCnt="4"/>
      <dgm:spPr/>
    </dgm:pt>
    <dgm:pt modelId="{465E5E2A-AE11-4831-9468-FFD9FC165F92}" type="pres">
      <dgm:prSet presAssocID="{65EC0CAC-8BA4-4760-839C-D13B4513428C}" presName="node" presStyleLbl="node1" presStyleIdx="4" presStyleCnt="5" custScaleY="54966">
        <dgm:presLayoutVars>
          <dgm:bulletEnabled val="1"/>
        </dgm:presLayoutVars>
      </dgm:prSet>
      <dgm:spPr/>
    </dgm:pt>
  </dgm:ptLst>
  <dgm:cxnLst>
    <dgm:cxn modelId="{013B4D04-5DEE-4456-8E1A-BD2F3B011750}" type="presOf" srcId="{65EC0CAC-8BA4-4760-839C-D13B4513428C}" destId="{465E5E2A-AE11-4831-9468-FFD9FC165F92}" srcOrd="0" destOrd="0" presId="urn:microsoft.com/office/officeart/2005/8/layout/process1"/>
    <dgm:cxn modelId="{A307EF1E-5E8C-4A11-A482-DFEE22D9BE20}" type="presOf" srcId="{DAAA8026-EDA6-46A0-8451-2CB4CD2506FB}" destId="{B851784E-D1B8-41D2-80D8-C7E113D3FD65}" srcOrd="0" destOrd="0" presId="urn:microsoft.com/office/officeart/2005/8/layout/process1"/>
    <dgm:cxn modelId="{D575FF21-5E12-4F0F-BE0E-EB881391C0E6}" type="presOf" srcId="{DAAA8026-EDA6-46A0-8451-2CB4CD2506FB}" destId="{E7882EE8-5F0D-4EDC-93B0-176F9D53E9D9}" srcOrd="1" destOrd="0" presId="urn:microsoft.com/office/officeart/2005/8/layout/process1"/>
    <dgm:cxn modelId="{D4BC0423-303D-4762-8D21-60945A7E9B20}" type="presOf" srcId="{71DE01A4-4384-4F27-AF8C-2D0D0ECB52EF}" destId="{079EB509-D1A1-4C91-91CA-8EA16CDE6383}" srcOrd="0" destOrd="0" presId="urn:microsoft.com/office/officeart/2005/8/layout/process1"/>
    <dgm:cxn modelId="{194BE429-958E-4D4C-88DB-775312D28A13}" type="presOf" srcId="{701048DB-5A69-42FC-AA65-E2BE311DF663}" destId="{35079BA2-EDBF-456E-9631-EF2F551EE9B9}" srcOrd="1" destOrd="0" presId="urn:microsoft.com/office/officeart/2005/8/layout/process1"/>
    <dgm:cxn modelId="{67628561-EAC4-4C08-8891-DF8F5A05B398}" type="presOf" srcId="{0A35BABA-9853-4FFB-BE97-F12B9C5D4322}" destId="{48C6781D-6974-4F6A-831D-578D3AA42C8F}" srcOrd="0" destOrd="0" presId="urn:microsoft.com/office/officeart/2005/8/layout/process1"/>
    <dgm:cxn modelId="{DC72CB63-19A3-49FB-B0DC-D62EC23E4E50}" type="presOf" srcId="{F9AFC763-4075-47D7-B5D8-F8A63E144AEE}" destId="{28776DA7-2A02-4E80-9266-2EED63C080A2}" srcOrd="0" destOrd="0" presId="urn:microsoft.com/office/officeart/2005/8/layout/process1"/>
    <dgm:cxn modelId="{3A3CF26D-6E28-4161-B685-CAA52670083D}" type="presOf" srcId="{5959FFD2-EFFA-49AA-ACD0-20E3B6BE0E02}" destId="{40FD329A-DB03-4870-8A02-BBFA3C2B230A}" srcOrd="1" destOrd="0" presId="urn:microsoft.com/office/officeart/2005/8/layout/process1"/>
    <dgm:cxn modelId="{41D94280-2899-4583-906B-A85C94F3D4C7}" srcId="{71DE01A4-4384-4F27-AF8C-2D0D0ECB52EF}" destId="{F2D85EED-2742-473D-A841-F46ED98823E5}" srcOrd="1" destOrd="0" parTransId="{A2B492C0-1AAE-442A-BC21-D8C6804F3DF3}" sibTransId="{17273E78-9621-461D-A489-0079C119ED73}"/>
    <dgm:cxn modelId="{118812B0-B95D-4077-A690-2848EDE9F5CF}" type="presOf" srcId="{5959FFD2-EFFA-49AA-ACD0-20E3B6BE0E02}" destId="{ADE97AE5-A3D8-40C7-81A7-4225AAD49F2E}" srcOrd="0" destOrd="0" presId="urn:microsoft.com/office/officeart/2005/8/layout/process1"/>
    <dgm:cxn modelId="{A55EAEBF-8EA3-47B4-ADD7-47035F097820}" srcId="{71DE01A4-4384-4F27-AF8C-2D0D0ECB52EF}" destId="{65EC0CAC-8BA4-4760-839C-D13B4513428C}" srcOrd="4" destOrd="0" parTransId="{E8218931-1110-4955-9C1E-C652B32CA481}" sibTransId="{E2F67FC1-35AE-4C1B-BE39-6463510A50A0}"/>
    <dgm:cxn modelId="{EDBE6AC1-54B4-4006-BD64-7785795FA927}" srcId="{71DE01A4-4384-4F27-AF8C-2D0D0ECB52EF}" destId="{0A35BABA-9853-4FFB-BE97-F12B9C5D4322}" srcOrd="2" destOrd="0" parTransId="{B0A3E858-BAA8-4CA8-9C79-7B70A3FEE3F1}" sibTransId="{DAAA8026-EDA6-46A0-8451-2CB4CD2506FB}"/>
    <dgm:cxn modelId="{90AC02C2-EC70-4250-9679-0AC4A6F9FCE9}" type="presOf" srcId="{17273E78-9621-461D-A489-0079C119ED73}" destId="{8A256D60-B4FB-4925-A66A-EE17CF084935}" srcOrd="0" destOrd="0" presId="urn:microsoft.com/office/officeart/2005/8/layout/process1"/>
    <dgm:cxn modelId="{2F5C47CF-5544-4904-A28E-800E389C5BA1}" type="presOf" srcId="{4878187E-C6F8-4DD8-8315-7A4F423FB461}" destId="{F9D01114-F602-4BE3-A4BB-F8CEA10AF05E}" srcOrd="0" destOrd="0" presId="urn:microsoft.com/office/officeart/2005/8/layout/process1"/>
    <dgm:cxn modelId="{0F54B6D3-BB7D-4687-A4C4-8BE6CE61EB8B}" type="presOf" srcId="{F2D85EED-2742-473D-A841-F46ED98823E5}" destId="{1C6F8914-6C03-470A-9AE8-83C9A44972A9}" srcOrd="0" destOrd="0" presId="urn:microsoft.com/office/officeart/2005/8/layout/process1"/>
    <dgm:cxn modelId="{99A0F8E1-0091-473F-9364-AC6A4B3CFEF2}" srcId="{71DE01A4-4384-4F27-AF8C-2D0D0ECB52EF}" destId="{4878187E-C6F8-4DD8-8315-7A4F423FB461}" srcOrd="0" destOrd="0" parTransId="{7A4E3DB6-5665-466D-AC12-4B32AD21FA77}" sibTransId="{701048DB-5A69-42FC-AA65-E2BE311DF663}"/>
    <dgm:cxn modelId="{8F2D5FE2-BAF9-46D7-B590-DD8372AF9388}" srcId="{71DE01A4-4384-4F27-AF8C-2D0D0ECB52EF}" destId="{F9AFC763-4075-47D7-B5D8-F8A63E144AEE}" srcOrd="3" destOrd="0" parTransId="{D5A48423-958A-4A9E-BE19-2304EF0DA053}" sibTransId="{5959FFD2-EFFA-49AA-ACD0-20E3B6BE0E02}"/>
    <dgm:cxn modelId="{074F02E5-C491-4D56-B5D0-C746A50235A1}" type="presOf" srcId="{701048DB-5A69-42FC-AA65-E2BE311DF663}" destId="{330C807A-DB88-484A-B688-268AB0CB291E}" srcOrd="0" destOrd="0" presId="urn:microsoft.com/office/officeart/2005/8/layout/process1"/>
    <dgm:cxn modelId="{4C5FE8FF-6E2F-4619-9521-054D55DAF6FD}" type="presOf" srcId="{17273E78-9621-461D-A489-0079C119ED73}" destId="{F228F8A3-ED1E-4F1F-897E-7AF0132BD492}" srcOrd="1" destOrd="0" presId="urn:microsoft.com/office/officeart/2005/8/layout/process1"/>
    <dgm:cxn modelId="{B926BFBF-2837-4E60-824D-BC2BB81B12C8}" type="presParOf" srcId="{079EB509-D1A1-4C91-91CA-8EA16CDE6383}" destId="{F9D01114-F602-4BE3-A4BB-F8CEA10AF05E}" srcOrd="0" destOrd="0" presId="urn:microsoft.com/office/officeart/2005/8/layout/process1"/>
    <dgm:cxn modelId="{EFD7334B-EC91-4D25-971F-E1C1E838D42C}" type="presParOf" srcId="{079EB509-D1A1-4C91-91CA-8EA16CDE6383}" destId="{330C807A-DB88-484A-B688-268AB0CB291E}" srcOrd="1" destOrd="0" presId="urn:microsoft.com/office/officeart/2005/8/layout/process1"/>
    <dgm:cxn modelId="{4579DD6D-E733-4186-BB0C-47AA15D6DD6C}" type="presParOf" srcId="{330C807A-DB88-484A-B688-268AB0CB291E}" destId="{35079BA2-EDBF-456E-9631-EF2F551EE9B9}" srcOrd="0" destOrd="0" presId="urn:microsoft.com/office/officeart/2005/8/layout/process1"/>
    <dgm:cxn modelId="{ACDA5B06-7B41-46A2-BF2A-8914053B1AB5}" type="presParOf" srcId="{079EB509-D1A1-4C91-91CA-8EA16CDE6383}" destId="{1C6F8914-6C03-470A-9AE8-83C9A44972A9}" srcOrd="2" destOrd="0" presId="urn:microsoft.com/office/officeart/2005/8/layout/process1"/>
    <dgm:cxn modelId="{A2870439-8938-481A-ABB8-273A2B6C28DC}" type="presParOf" srcId="{079EB509-D1A1-4C91-91CA-8EA16CDE6383}" destId="{8A256D60-B4FB-4925-A66A-EE17CF084935}" srcOrd="3" destOrd="0" presId="urn:microsoft.com/office/officeart/2005/8/layout/process1"/>
    <dgm:cxn modelId="{6A185A33-58DB-4659-8ED6-7165C25AC400}" type="presParOf" srcId="{8A256D60-B4FB-4925-A66A-EE17CF084935}" destId="{F228F8A3-ED1E-4F1F-897E-7AF0132BD492}" srcOrd="0" destOrd="0" presId="urn:microsoft.com/office/officeart/2005/8/layout/process1"/>
    <dgm:cxn modelId="{A752C138-DE18-4F31-8E80-8B0393BB94E1}" type="presParOf" srcId="{079EB509-D1A1-4C91-91CA-8EA16CDE6383}" destId="{48C6781D-6974-4F6A-831D-578D3AA42C8F}" srcOrd="4" destOrd="0" presId="urn:microsoft.com/office/officeart/2005/8/layout/process1"/>
    <dgm:cxn modelId="{A347D8DE-0A07-4021-84A1-90B0FA6FA45C}" type="presParOf" srcId="{079EB509-D1A1-4C91-91CA-8EA16CDE6383}" destId="{B851784E-D1B8-41D2-80D8-C7E113D3FD65}" srcOrd="5" destOrd="0" presId="urn:microsoft.com/office/officeart/2005/8/layout/process1"/>
    <dgm:cxn modelId="{BC8E02A8-72FF-4496-BBE6-7A19728B7E74}" type="presParOf" srcId="{B851784E-D1B8-41D2-80D8-C7E113D3FD65}" destId="{E7882EE8-5F0D-4EDC-93B0-176F9D53E9D9}" srcOrd="0" destOrd="0" presId="urn:microsoft.com/office/officeart/2005/8/layout/process1"/>
    <dgm:cxn modelId="{08B530D8-2260-4D46-A9F0-65981A37BE92}" type="presParOf" srcId="{079EB509-D1A1-4C91-91CA-8EA16CDE6383}" destId="{28776DA7-2A02-4E80-9266-2EED63C080A2}" srcOrd="6" destOrd="0" presId="urn:microsoft.com/office/officeart/2005/8/layout/process1"/>
    <dgm:cxn modelId="{BCDA73C9-DD0C-44E6-BE30-18D8D73A3E88}" type="presParOf" srcId="{079EB509-D1A1-4C91-91CA-8EA16CDE6383}" destId="{ADE97AE5-A3D8-40C7-81A7-4225AAD49F2E}" srcOrd="7" destOrd="0" presId="urn:microsoft.com/office/officeart/2005/8/layout/process1"/>
    <dgm:cxn modelId="{99AD3162-0366-4A8C-BBFC-EE5F4AE8AB63}" type="presParOf" srcId="{ADE97AE5-A3D8-40C7-81A7-4225AAD49F2E}" destId="{40FD329A-DB03-4870-8A02-BBFA3C2B230A}" srcOrd="0" destOrd="0" presId="urn:microsoft.com/office/officeart/2005/8/layout/process1"/>
    <dgm:cxn modelId="{0EA4E231-DC11-4E24-9357-58DBAEF2A83A}" type="presParOf" srcId="{079EB509-D1A1-4C91-91CA-8EA16CDE6383}" destId="{465E5E2A-AE11-4831-9468-FFD9FC165F92}" srcOrd="8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21" minVer="http://schemas.openxmlformats.org/drawingml/2006/diagram"/>
    </a:ext>
  </dgm:extLst>
</dgm:dataModel>
</file>

<file path=ppt/diagrams/data15.xml><?xml version="1.0" encoding="utf-8"?>
<dgm:dataModel xmlns:dgm="http://schemas.openxmlformats.org/drawingml/2006/diagram" xmlns:a="http://schemas.openxmlformats.org/drawingml/2006/main">
  <dgm:ptLst>
    <dgm:pt modelId="{71DE01A4-4384-4F27-AF8C-2D0D0ECB52EF}" type="doc">
      <dgm:prSet loTypeId="urn:microsoft.com/office/officeart/2005/8/layout/process1" loCatId="process" qsTypeId="urn:microsoft.com/office/officeart/2005/8/quickstyle/simple1" qsCatId="simple" csTypeId="urn:microsoft.com/office/officeart/2005/8/colors/accent1_2" csCatId="accent1" phldr="1"/>
      <dgm:spPr/>
    </dgm:pt>
    <dgm:pt modelId="{4878187E-C6F8-4DD8-8315-7A4F423FB461}">
      <dgm:prSet phldrT="[Tekst]" custT="1"/>
      <dgm:spPr/>
      <dgm:t>
        <a:bodyPr/>
        <a:lstStyle/>
        <a:p>
          <a:r>
            <a:rPr lang="nl-NL" sz="2000" b="1" dirty="0"/>
            <a:t>6</a:t>
          </a:r>
        </a:p>
      </dgm:t>
    </dgm:pt>
    <dgm:pt modelId="{7A4E3DB6-5665-466D-AC12-4B32AD21FA77}" type="parTrans" cxnId="{99A0F8E1-0091-473F-9364-AC6A4B3CFEF2}">
      <dgm:prSet/>
      <dgm:spPr/>
      <dgm:t>
        <a:bodyPr/>
        <a:lstStyle/>
        <a:p>
          <a:endParaRPr lang="nl-NL" sz="2000" b="1"/>
        </a:p>
      </dgm:t>
    </dgm:pt>
    <dgm:pt modelId="{701048DB-5A69-42FC-AA65-E2BE311DF663}" type="sibTrans" cxnId="{99A0F8E1-0091-473F-9364-AC6A4B3CFEF2}">
      <dgm:prSet custT="1"/>
      <dgm:spPr/>
      <dgm:t>
        <a:bodyPr/>
        <a:lstStyle/>
        <a:p>
          <a:endParaRPr lang="nl-NL" sz="2000" b="1"/>
        </a:p>
      </dgm:t>
    </dgm:pt>
    <dgm:pt modelId="{F2D85EED-2742-473D-A841-F46ED98823E5}">
      <dgm:prSet phldrT="[Tekst]" custT="1"/>
      <dgm:spPr/>
      <dgm:t>
        <a:bodyPr/>
        <a:lstStyle/>
        <a:p>
          <a:r>
            <a:rPr lang="nl-NL" sz="2000" b="1" dirty="0"/>
            <a:t>Hans de Ridder</a:t>
          </a:r>
        </a:p>
      </dgm:t>
    </dgm:pt>
    <dgm:pt modelId="{A2B492C0-1AAE-442A-BC21-D8C6804F3DF3}" type="parTrans" cxnId="{41D94280-2899-4583-906B-A85C94F3D4C7}">
      <dgm:prSet/>
      <dgm:spPr/>
      <dgm:t>
        <a:bodyPr/>
        <a:lstStyle/>
        <a:p>
          <a:endParaRPr lang="nl-NL" sz="2000" b="1"/>
        </a:p>
      </dgm:t>
    </dgm:pt>
    <dgm:pt modelId="{17273E78-9621-461D-A489-0079C119ED73}" type="sibTrans" cxnId="{41D94280-2899-4583-906B-A85C94F3D4C7}">
      <dgm:prSet custT="1"/>
      <dgm:spPr/>
      <dgm:t>
        <a:bodyPr/>
        <a:lstStyle/>
        <a:p>
          <a:endParaRPr lang="nl-NL" sz="2000" b="1"/>
        </a:p>
      </dgm:t>
    </dgm:pt>
    <dgm:pt modelId="{0A35BABA-9853-4FFB-BE97-F12B9C5D4322}">
      <dgm:prSet phldrT="[Tekst]" custT="1"/>
      <dgm:spPr/>
      <dgm:t>
        <a:bodyPr/>
        <a:lstStyle/>
        <a:p>
          <a:r>
            <a:rPr lang="nl-NL" sz="2000" b="1" dirty="0"/>
            <a:t>Carambole</a:t>
          </a:r>
        </a:p>
      </dgm:t>
    </dgm:pt>
    <dgm:pt modelId="{B0A3E858-BAA8-4CA8-9C79-7B70A3FEE3F1}" type="parTrans" cxnId="{EDBE6AC1-54B4-4006-BD64-7785795FA927}">
      <dgm:prSet/>
      <dgm:spPr/>
      <dgm:t>
        <a:bodyPr/>
        <a:lstStyle/>
        <a:p>
          <a:endParaRPr lang="nl-NL" sz="2000"/>
        </a:p>
      </dgm:t>
    </dgm:pt>
    <dgm:pt modelId="{DAAA8026-EDA6-46A0-8451-2CB4CD2506FB}" type="sibTrans" cxnId="{EDBE6AC1-54B4-4006-BD64-7785795FA927}">
      <dgm:prSet custT="1"/>
      <dgm:spPr/>
      <dgm:t>
        <a:bodyPr/>
        <a:lstStyle/>
        <a:p>
          <a:endParaRPr lang="nl-NL" sz="2000"/>
        </a:p>
      </dgm:t>
    </dgm:pt>
    <dgm:pt modelId="{F9AFC763-4075-47D7-B5D8-F8A63E144AEE}">
      <dgm:prSet phldrT="[Tekst]" custT="1"/>
      <dgm:spPr/>
      <dgm:t>
        <a:bodyPr/>
        <a:lstStyle/>
        <a:p>
          <a:r>
            <a:rPr lang="nl-NL" sz="2000" b="1" dirty="0"/>
            <a:t>22,857</a:t>
          </a:r>
        </a:p>
      </dgm:t>
    </dgm:pt>
    <dgm:pt modelId="{D5A48423-958A-4A9E-BE19-2304EF0DA053}" type="parTrans" cxnId="{8F2D5FE2-BAF9-46D7-B590-DD8372AF9388}">
      <dgm:prSet/>
      <dgm:spPr/>
      <dgm:t>
        <a:bodyPr/>
        <a:lstStyle/>
        <a:p>
          <a:endParaRPr lang="nl-NL" sz="2000"/>
        </a:p>
      </dgm:t>
    </dgm:pt>
    <dgm:pt modelId="{5959FFD2-EFFA-49AA-ACD0-20E3B6BE0E02}" type="sibTrans" cxnId="{8F2D5FE2-BAF9-46D7-B590-DD8372AF9388}">
      <dgm:prSet/>
      <dgm:spPr/>
      <dgm:t>
        <a:bodyPr/>
        <a:lstStyle/>
        <a:p>
          <a:endParaRPr lang="nl-NL" sz="2000"/>
        </a:p>
      </dgm:t>
    </dgm:pt>
    <dgm:pt modelId="{D872AA35-C9A9-43EF-ADA4-46CF7765DA4E}">
      <dgm:prSet phldrT="[Tekst]"/>
      <dgm:spPr/>
      <dgm:t>
        <a:bodyPr/>
        <a:lstStyle/>
        <a:p>
          <a:r>
            <a:rPr lang="nl-NL" b="1" dirty="0"/>
            <a:t>13-11-2018</a:t>
          </a:r>
        </a:p>
      </dgm:t>
    </dgm:pt>
    <dgm:pt modelId="{AA9C0A10-8FCE-4C0B-8CBF-C9FF3201C565}" type="parTrans" cxnId="{73BA2D24-1C5A-411C-839B-AFE95FA5A0AB}">
      <dgm:prSet/>
      <dgm:spPr/>
      <dgm:t>
        <a:bodyPr/>
        <a:lstStyle/>
        <a:p>
          <a:endParaRPr lang="nl-NL"/>
        </a:p>
      </dgm:t>
    </dgm:pt>
    <dgm:pt modelId="{B5A69A80-6A08-421A-A6E7-ED314D63B03A}" type="sibTrans" cxnId="{73BA2D24-1C5A-411C-839B-AFE95FA5A0AB}">
      <dgm:prSet/>
      <dgm:spPr/>
      <dgm:t>
        <a:bodyPr/>
        <a:lstStyle/>
        <a:p>
          <a:endParaRPr lang="nl-NL"/>
        </a:p>
      </dgm:t>
    </dgm:pt>
    <dgm:pt modelId="{079EB509-D1A1-4C91-91CA-8EA16CDE6383}" type="pres">
      <dgm:prSet presAssocID="{71DE01A4-4384-4F27-AF8C-2D0D0ECB52EF}" presName="Name0" presStyleCnt="0">
        <dgm:presLayoutVars>
          <dgm:dir/>
          <dgm:resizeHandles val="exact"/>
        </dgm:presLayoutVars>
      </dgm:prSet>
      <dgm:spPr/>
    </dgm:pt>
    <dgm:pt modelId="{F9D01114-F602-4BE3-A4BB-F8CEA10AF05E}" type="pres">
      <dgm:prSet presAssocID="{4878187E-C6F8-4DD8-8315-7A4F423FB461}" presName="node" presStyleLbl="node1" presStyleIdx="0" presStyleCnt="5" custScaleY="54966">
        <dgm:presLayoutVars>
          <dgm:bulletEnabled val="1"/>
        </dgm:presLayoutVars>
      </dgm:prSet>
      <dgm:spPr/>
    </dgm:pt>
    <dgm:pt modelId="{330C807A-DB88-484A-B688-268AB0CB291E}" type="pres">
      <dgm:prSet presAssocID="{701048DB-5A69-42FC-AA65-E2BE311DF663}" presName="sibTrans" presStyleLbl="sibTrans2D1" presStyleIdx="0" presStyleCnt="4"/>
      <dgm:spPr>
        <a:prstGeom prst="mathMinus">
          <a:avLst/>
        </a:prstGeom>
      </dgm:spPr>
    </dgm:pt>
    <dgm:pt modelId="{35079BA2-EDBF-456E-9631-EF2F551EE9B9}" type="pres">
      <dgm:prSet presAssocID="{701048DB-5A69-42FC-AA65-E2BE311DF663}" presName="connectorText" presStyleLbl="sibTrans2D1" presStyleIdx="0" presStyleCnt="4"/>
      <dgm:spPr/>
    </dgm:pt>
    <dgm:pt modelId="{1C6F8914-6C03-470A-9AE8-83C9A44972A9}" type="pres">
      <dgm:prSet presAssocID="{F2D85EED-2742-473D-A841-F46ED98823E5}" presName="node" presStyleLbl="node1" presStyleIdx="1" presStyleCnt="5" custScaleX="279602" custScaleY="54966">
        <dgm:presLayoutVars>
          <dgm:bulletEnabled val="1"/>
        </dgm:presLayoutVars>
      </dgm:prSet>
      <dgm:spPr/>
    </dgm:pt>
    <dgm:pt modelId="{8A256D60-B4FB-4925-A66A-EE17CF084935}" type="pres">
      <dgm:prSet presAssocID="{17273E78-9621-461D-A489-0079C119ED73}" presName="sibTrans" presStyleLbl="sibTrans2D1" presStyleIdx="1" presStyleCnt="4"/>
      <dgm:spPr>
        <a:prstGeom prst="mathMinus">
          <a:avLst/>
        </a:prstGeom>
      </dgm:spPr>
    </dgm:pt>
    <dgm:pt modelId="{F228F8A3-ED1E-4F1F-897E-7AF0132BD492}" type="pres">
      <dgm:prSet presAssocID="{17273E78-9621-461D-A489-0079C119ED73}" presName="connectorText" presStyleLbl="sibTrans2D1" presStyleIdx="1" presStyleCnt="4"/>
      <dgm:spPr/>
    </dgm:pt>
    <dgm:pt modelId="{48C6781D-6974-4F6A-831D-578D3AA42C8F}" type="pres">
      <dgm:prSet presAssocID="{0A35BABA-9853-4FFB-BE97-F12B9C5D4322}" presName="node" presStyleLbl="node1" presStyleIdx="2" presStyleCnt="5" custScaleX="150952" custScaleY="54966">
        <dgm:presLayoutVars>
          <dgm:bulletEnabled val="1"/>
        </dgm:presLayoutVars>
      </dgm:prSet>
      <dgm:spPr/>
    </dgm:pt>
    <dgm:pt modelId="{B851784E-D1B8-41D2-80D8-C7E113D3FD65}" type="pres">
      <dgm:prSet presAssocID="{DAAA8026-EDA6-46A0-8451-2CB4CD2506FB}" presName="sibTrans" presStyleLbl="sibTrans2D1" presStyleIdx="2" presStyleCnt="4"/>
      <dgm:spPr>
        <a:prstGeom prst="mathMinus">
          <a:avLst/>
        </a:prstGeom>
      </dgm:spPr>
    </dgm:pt>
    <dgm:pt modelId="{E7882EE8-5F0D-4EDC-93B0-176F9D53E9D9}" type="pres">
      <dgm:prSet presAssocID="{DAAA8026-EDA6-46A0-8451-2CB4CD2506FB}" presName="connectorText" presStyleLbl="sibTrans2D1" presStyleIdx="2" presStyleCnt="4"/>
      <dgm:spPr/>
    </dgm:pt>
    <dgm:pt modelId="{28776DA7-2A02-4E80-9266-2EED63C080A2}" type="pres">
      <dgm:prSet presAssocID="{F9AFC763-4075-47D7-B5D8-F8A63E144AEE}" presName="node" presStyleLbl="node1" presStyleIdx="3" presStyleCnt="5" custScaleY="54966">
        <dgm:presLayoutVars>
          <dgm:bulletEnabled val="1"/>
        </dgm:presLayoutVars>
      </dgm:prSet>
      <dgm:spPr/>
    </dgm:pt>
    <dgm:pt modelId="{7021268B-41FE-4144-A5D0-202E4FAAD6E1}" type="pres">
      <dgm:prSet presAssocID="{5959FFD2-EFFA-49AA-ACD0-20E3B6BE0E02}" presName="sibTrans" presStyleLbl="sibTrans2D1" presStyleIdx="3" presStyleCnt="4"/>
      <dgm:spPr/>
    </dgm:pt>
    <dgm:pt modelId="{799E8723-4556-4E7F-974B-382A22EBF3D4}" type="pres">
      <dgm:prSet presAssocID="{5959FFD2-EFFA-49AA-ACD0-20E3B6BE0E02}" presName="connectorText" presStyleLbl="sibTrans2D1" presStyleIdx="3" presStyleCnt="4"/>
      <dgm:spPr/>
    </dgm:pt>
    <dgm:pt modelId="{285EB2CC-BDD9-4F06-9B29-E4584FBFC015}" type="pres">
      <dgm:prSet presAssocID="{D872AA35-C9A9-43EF-ADA4-46CF7765DA4E}" presName="node" presStyleLbl="node1" presStyleIdx="4" presStyleCnt="5" custScaleY="54966">
        <dgm:presLayoutVars>
          <dgm:bulletEnabled val="1"/>
        </dgm:presLayoutVars>
      </dgm:prSet>
      <dgm:spPr/>
    </dgm:pt>
  </dgm:ptLst>
  <dgm:cxnLst>
    <dgm:cxn modelId="{A307EF1E-5E8C-4A11-A482-DFEE22D9BE20}" type="presOf" srcId="{DAAA8026-EDA6-46A0-8451-2CB4CD2506FB}" destId="{B851784E-D1B8-41D2-80D8-C7E113D3FD65}" srcOrd="0" destOrd="0" presId="urn:microsoft.com/office/officeart/2005/8/layout/process1"/>
    <dgm:cxn modelId="{D575FF21-5E12-4F0F-BE0E-EB881391C0E6}" type="presOf" srcId="{DAAA8026-EDA6-46A0-8451-2CB4CD2506FB}" destId="{E7882EE8-5F0D-4EDC-93B0-176F9D53E9D9}" srcOrd="1" destOrd="0" presId="urn:microsoft.com/office/officeart/2005/8/layout/process1"/>
    <dgm:cxn modelId="{D4BC0423-303D-4762-8D21-60945A7E9B20}" type="presOf" srcId="{71DE01A4-4384-4F27-AF8C-2D0D0ECB52EF}" destId="{079EB509-D1A1-4C91-91CA-8EA16CDE6383}" srcOrd="0" destOrd="0" presId="urn:microsoft.com/office/officeart/2005/8/layout/process1"/>
    <dgm:cxn modelId="{73BA2D24-1C5A-411C-839B-AFE95FA5A0AB}" srcId="{71DE01A4-4384-4F27-AF8C-2D0D0ECB52EF}" destId="{D872AA35-C9A9-43EF-ADA4-46CF7765DA4E}" srcOrd="4" destOrd="0" parTransId="{AA9C0A10-8FCE-4C0B-8CBF-C9FF3201C565}" sibTransId="{B5A69A80-6A08-421A-A6E7-ED314D63B03A}"/>
    <dgm:cxn modelId="{194BE429-958E-4D4C-88DB-775312D28A13}" type="presOf" srcId="{701048DB-5A69-42FC-AA65-E2BE311DF663}" destId="{35079BA2-EDBF-456E-9631-EF2F551EE9B9}" srcOrd="1" destOrd="0" presId="urn:microsoft.com/office/officeart/2005/8/layout/process1"/>
    <dgm:cxn modelId="{67628561-EAC4-4C08-8891-DF8F5A05B398}" type="presOf" srcId="{0A35BABA-9853-4FFB-BE97-F12B9C5D4322}" destId="{48C6781D-6974-4F6A-831D-578D3AA42C8F}" srcOrd="0" destOrd="0" presId="urn:microsoft.com/office/officeart/2005/8/layout/process1"/>
    <dgm:cxn modelId="{DC72CB63-19A3-49FB-B0DC-D62EC23E4E50}" type="presOf" srcId="{F9AFC763-4075-47D7-B5D8-F8A63E144AEE}" destId="{28776DA7-2A02-4E80-9266-2EED63C080A2}" srcOrd="0" destOrd="0" presId="urn:microsoft.com/office/officeart/2005/8/layout/process1"/>
    <dgm:cxn modelId="{8CB4CE71-157C-44F6-A71A-DC241BFCB6E9}" type="presOf" srcId="{5959FFD2-EFFA-49AA-ACD0-20E3B6BE0E02}" destId="{7021268B-41FE-4144-A5D0-202E4FAAD6E1}" srcOrd="0" destOrd="0" presId="urn:microsoft.com/office/officeart/2005/8/layout/process1"/>
    <dgm:cxn modelId="{BEFCB854-14E5-461A-A9FD-2BC31489B504}" type="presOf" srcId="{5959FFD2-EFFA-49AA-ACD0-20E3B6BE0E02}" destId="{799E8723-4556-4E7F-974B-382A22EBF3D4}" srcOrd="1" destOrd="0" presId="urn:microsoft.com/office/officeart/2005/8/layout/process1"/>
    <dgm:cxn modelId="{41D94280-2899-4583-906B-A85C94F3D4C7}" srcId="{71DE01A4-4384-4F27-AF8C-2D0D0ECB52EF}" destId="{F2D85EED-2742-473D-A841-F46ED98823E5}" srcOrd="1" destOrd="0" parTransId="{A2B492C0-1AAE-442A-BC21-D8C6804F3DF3}" sibTransId="{17273E78-9621-461D-A489-0079C119ED73}"/>
    <dgm:cxn modelId="{EDBE6AC1-54B4-4006-BD64-7785795FA927}" srcId="{71DE01A4-4384-4F27-AF8C-2D0D0ECB52EF}" destId="{0A35BABA-9853-4FFB-BE97-F12B9C5D4322}" srcOrd="2" destOrd="0" parTransId="{B0A3E858-BAA8-4CA8-9C79-7B70A3FEE3F1}" sibTransId="{DAAA8026-EDA6-46A0-8451-2CB4CD2506FB}"/>
    <dgm:cxn modelId="{90AC02C2-EC70-4250-9679-0AC4A6F9FCE9}" type="presOf" srcId="{17273E78-9621-461D-A489-0079C119ED73}" destId="{8A256D60-B4FB-4925-A66A-EE17CF084935}" srcOrd="0" destOrd="0" presId="urn:microsoft.com/office/officeart/2005/8/layout/process1"/>
    <dgm:cxn modelId="{2F5C47CF-5544-4904-A28E-800E389C5BA1}" type="presOf" srcId="{4878187E-C6F8-4DD8-8315-7A4F423FB461}" destId="{F9D01114-F602-4BE3-A4BB-F8CEA10AF05E}" srcOrd="0" destOrd="0" presId="urn:microsoft.com/office/officeart/2005/8/layout/process1"/>
    <dgm:cxn modelId="{0F54B6D3-BB7D-4687-A4C4-8BE6CE61EB8B}" type="presOf" srcId="{F2D85EED-2742-473D-A841-F46ED98823E5}" destId="{1C6F8914-6C03-470A-9AE8-83C9A44972A9}" srcOrd="0" destOrd="0" presId="urn:microsoft.com/office/officeart/2005/8/layout/process1"/>
    <dgm:cxn modelId="{A4DE82DA-BE66-4A42-AEDB-2180EA83BF2C}" type="presOf" srcId="{D872AA35-C9A9-43EF-ADA4-46CF7765DA4E}" destId="{285EB2CC-BDD9-4F06-9B29-E4584FBFC015}" srcOrd="0" destOrd="0" presId="urn:microsoft.com/office/officeart/2005/8/layout/process1"/>
    <dgm:cxn modelId="{99A0F8E1-0091-473F-9364-AC6A4B3CFEF2}" srcId="{71DE01A4-4384-4F27-AF8C-2D0D0ECB52EF}" destId="{4878187E-C6F8-4DD8-8315-7A4F423FB461}" srcOrd="0" destOrd="0" parTransId="{7A4E3DB6-5665-466D-AC12-4B32AD21FA77}" sibTransId="{701048DB-5A69-42FC-AA65-E2BE311DF663}"/>
    <dgm:cxn modelId="{8F2D5FE2-BAF9-46D7-B590-DD8372AF9388}" srcId="{71DE01A4-4384-4F27-AF8C-2D0D0ECB52EF}" destId="{F9AFC763-4075-47D7-B5D8-F8A63E144AEE}" srcOrd="3" destOrd="0" parTransId="{D5A48423-958A-4A9E-BE19-2304EF0DA053}" sibTransId="{5959FFD2-EFFA-49AA-ACD0-20E3B6BE0E02}"/>
    <dgm:cxn modelId="{074F02E5-C491-4D56-B5D0-C746A50235A1}" type="presOf" srcId="{701048DB-5A69-42FC-AA65-E2BE311DF663}" destId="{330C807A-DB88-484A-B688-268AB0CB291E}" srcOrd="0" destOrd="0" presId="urn:microsoft.com/office/officeart/2005/8/layout/process1"/>
    <dgm:cxn modelId="{4C5FE8FF-6E2F-4619-9521-054D55DAF6FD}" type="presOf" srcId="{17273E78-9621-461D-A489-0079C119ED73}" destId="{F228F8A3-ED1E-4F1F-897E-7AF0132BD492}" srcOrd="1" destOrd="0" presId="urn:microsoft.com/office/officeart/2005/8/layout/process1"/>
    <dgm:cxn modelId="{B926BFBF-2837-4E60-824D-BC2BB81B12C8}" type="presParOf" srcId="{079EB509-D1A1-4C91-91CA-8EA16CDE6383}" destId="{F9D01114-F602-4BE3-A4BB-F8CEA10AF05E}" srcOrd="0" destOrd="0" presId="urn:microsoft.com/office/officeart/2005/8/layout/process1"/>
    <dgm:cxn modelId="{EFD7334B-EC91-4D25-971F-E1C1E838D42C}" type="presParOf" srcId="{079EB509-D1A1-4C91-91CA-8EA16CDE6383}" destId="{330C807A-DB88-484A-B688-268AB0CB291E}" srcOrd="1" destOrd="0" presId="urn:microsoft.com/office/officeart/2005/8/layout/process1"/>
    <dgm:cxn modelId="{4579DD6D-E733-4186-BB0C-47AA15D6DD6C}" type="presParOf" srcId="{330C807A-DB88-484A-B688-268AB0CB291E}" destId="{35079BA2-EDBF-456E-9631-EF2F551EE9B9}" srcOrd="0" destOrd="0" presId="urn:microsoft.com/office/officeart/2005/8/layout/process1"/>
    <dgm:cxn modelId="{ACDA5B06-7B41-46A2-BF2A-8914053B1AB5}" type="presParOf" srcId="{079EB509-D1A1-4C91-91CA-8EA16CDE6383}" destId="{1C6F8914-6C03-470A-9AE8-83C9A44972A9}" srcOrd="2" destOrd="0" presId="urn:microsoft.com/office/officeart/2005/8/layout/process1"/>
    <dgm:cxn modelId="{A2870439-8938-481A-ABB8-273A2B6C28DC}" type="presParOf" srcId="{079EB509-D1A1-4C91-91CA-8EA16CDE6383}" destId="{8A256D60-B4FB-4925-A66A-EE17CF084935}" srcOrd="3" destOrd="0" presId="urn:microsoft.com/office/officeart/2005/8/layout/process1"/>
    <dgm:cxn modelId="{6A185A33-58DB-4659-8ED6-7165C25AC400}" type="presParOf" srcId="{8A256D60-B4FB-4925-A66A-EE17CF084935}" destId="{F228F8A3-ED1E-4F1F-897E-7AF0132BD492}" srcOrd="0" destOrd="0" presId="urn:microsoft.com/office/officeart/2005/8/layout/process1"/>
    <dgm:cxn modelId="{A752C138-DE18-4F31-8E80-8B0393BB94E1}" type="presParOf" srcId="{079EB509-D1A1-4C91-91CA-8EA16CDE6383}" destId="{48C6781D-6974-4F6A-831D-578D3AA42C8F}" srcOrd="4" destOrd="0" presId="urn:microsoft.com/office/officeart/2005/8/layout/process1"/>
    <dgm:cxn modelId="{A347D8DE-0A07-4021-84A1-90B0FA6FA45C}" type="presParOf" srcId="{079EB509-D1A1-4C91-91CA-8EA16CDE6383}" destId="{B851784E-D1B8-41D2-80D8-C7E113D3FD65}" srcOrd="5" destOrd="0" presId="urn:microsoft.com/office/officeart/2005/8/layout/process1"/>
    <dgm:cxn modelId="{BC8E02A8-72FF-4496-BBE6-7A19728B7E74}" type="presParOf" srcId="{B851784E-D1B8-41D2-80D8-C7E113D3FD65}" destId="{E7882EE8-5F0D-4EDC-93B0-176F9D53E9D9}" srcOrd="0" destOrd="0" presId="urn:microsoft.com/office/officeart/2005/8/layout/process1"/>
    <dgm:cxn modelId="{08B530D8-2260-4D46-A9F0-65981A37BE92}" type="presParOf" srcId="{079EB509-D1A1-4C91-91CA-8EA16CDE6383}" destId="{28776DA7-2A02-4E80-9266-2EED63C080A2}" srcOrd="6" destOrd="0" presId="urn:microsoft.com/office/officeart/2005/8/layout/process1"/>
    <dgm:cxn modelId="{3FE74BBE-D9AA-4FB5-9E57-E603CB3FB48B}" type="presParOf" srcId="{079EB509-D1A1-4C91-91CA-8EA16CDE6383}" destId="{7021268B-41FE-4144-A5D0-202E4FAAD6E1}" srcOrd="7" destOrd="0" presId="urn:microsoft.com/office/officeart/2005/8/layout/process1"/>
    <dgm:cxn modelId="{84DEB68B-0BFD-4353-89D9-E77292AA2565}" type="presParOf" srcId="{7021268B-41FE-4144-A5D0-202E4FAAD6E1}" destId="{799E8723-4556-4E7F-974B-382A22EBF3D4}" srcOrd="0" destOrd="0" presId="urn:microsoft.com/office/officeart/2005/8/layout/process1"/>
    <dgm:cxn modelId="{EC4D369E-8E53-4670-977D-C6A4AD9AC9BC}" type="presParOf" srcId="{079EB509-D1A1-4C91-91CA-8EA16CDE6383}" destId="{285EB2CC-BDD9-4F06-9B29-E4584FBFC015}" srcOrd="8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26" minVer="http://schemas.openxmlformats.org/drawingml/2006/diagram"/>
    </a:ext>
  </dgm:extLst>
</dgm:dataModel>
</file>

<file path=ppt/diagrams/data16.xml><?xml version="1.0" encoding="utf-8"?>
<dgm:dataModel xmlns:dgm="http://schemas.openxmlformats.org/drawingml/2006/diagram" xmlns:a="http://schemas.openxmlformats.org/drawingml/2006/main">
  <dgm:ptLst>
    <dgm:pt modelId="{71DE01A4-4384-4F27-AF8C-2D0D0ECB52EF}" type="doc">
      <dgm:prSet loTypeId="urn:microsoft.com/office/officeart/2005/8/layout/process1" loCatId="process" qsTypeId="urn:microsoft.com/office/officeart/2005/8/quickstyle/simple1" qsCatId="simple" csTypeId="urn:microsoft.com/office/officeart/2005/8/colors/accent1_2" csCatId="accent1" phldr="1"/>
      <dgm:spPr/>
    </dgm:pt>
    <dgm:pt modelId="{4878187E-C6F8-4DD8-8315-7A4F423FB461}">
      <dgm:prSet phldrT="[Tekst]" custT="1"/>
      <dgm:spPr/>
      <dgm:t>
        <a:bodyPr/>
        <a:lstStyle/>
        <a:p>
          <a:r>
            <a:rPr lang="nl-NL" sz="2000" b="1" dirty="0"/>
            <a:t>5</a:t>
          </a:r>
        </a:p>
      </dgm:t>
    </dgm:pt>
    <dgm:pt modelId="{7A4E3DB6-5665-466D-AC12-4B32AD21FA77}" type="parTrans" cxnId="{99A0F8E1-0091-473F-9364-AC6A4B3CFEF2}">
      <dgm:prSet/>
      <dgm:spPr/>
      <dgm:t>
        <a:bodyPr/>
        <a:lstStyle/>
        <a:p>
          <a:endParaRPr lang="nl-NL" sz="2000" b="1"/>
        </a:p>
      </dgm:t>
    </dgm:pt>
    <dgm:pt modelId="{701048DB-5A69-42FC-AA65-E2BE311DF663}" type="sibTrans" cxnId="{99A0F8E1-0091-473F-9364-AC6A4B3CFEF2}">
      <dgm:prSet custT="1"/>
      <dgm:spPr/>
      <dgm:t>
        <a:bodyPr/>
        <a:lstStyle/>
        <a:p>
          <a:endParaRPr lang="nl-NL" sz="2000" b="1"/>
        </a:p>
      </dgm:t>
    </dgm:pt>
    <dgm:pt modelId="{F2D85EED-2742-473D-A841-F46ED98823E5}">
      <dgm:prSet phldrT="[Tekst]" custT="1"/>
      <dgm:spPr/>
      <dgm:t>
        <a:bodyPr/>
        <a:lstStyle/>
        <a:p>
          <a:r>
            <a:rPr lang="nl-NL" sz="2000" b="1" dirty="0"/>
            <a:t>Herman van den Bosch</a:t>
          </a:r>
        </a:p>
      </dgm:t>
    </dgm:pt>
    <dgm:pt modelId="{A2B492C0-1AAE-442A-BC21-D8C6804F3DF3}" type="parTrans" cxnId="{41D94280-2899-4583-906B-A85C94F3D4C7}">
      <dgm:prSet/>
      <dgm:spPr/>
      <dgm:t>
        <a:bodyPr/>
        <a:lstStyle/>
        <a:p>
          <a:endParaRPr lang="nl-NL" sz="2000" b="1"/>
        </a:p>
      </dgm:t>
    </dgm:pt>
    <dgm:pt modelId="{17273E78-9621-461D-A489-0079C119ED73}" type="sibTrans" cxnId="{41D94280-2899-4583-906B-A85C94F3D4C7}">
      <dgm:prSet custT="1"/>
      <dgm:spPr/>
      <dgm:t>
        <a:bodyPr/>
        <a:lstStyle/>
        <a:p>
          <a:endParaRPr lang="nl-NL" sz="2000" b="1"/>
        </a:p>
      </dgm:t>
    </dgm:pt>
    <dgm:pt modelId="{0A35BABA-9853-4FFB-BE97-F12B9C5D4322}">
      <dgm:prSet phldrT="[Tekst]" custT="1"/>
      <dgm:spPr/>
      <dgm:t>
        <a:bodyPr/>
        <a:lstStyle/>
        <a:p>
          <a:r>
            <a:rPr lang="nl-NL" sz="2000" b="1" dirty="0"/>
            <a:t>Rhenen</a:t>
          </a:r>
        </a:p>
      </dgm:t>
    </dgm:pt>
    <dgm:pt modelId="{B0A3E858-BAA8-4CA8-9C79-7B70A3FEE3F1}" type="parTrans" cxnId="{EDBE6AC1-54B4-4006-BD64-7785795FA927}">
      <dgm:prSet/>
      <dgm:spPr/>
      <dgm:t>
        <a:bodyPr/>
        <a:lstStyle/>
        <a:p>
          <a:endParaRPr lang="nl-NL" sz="2000"/>
        </a:p>
      </dgm:t>
    </dgm:pt>
    <dgm:pt modelId="{DAAA8026-EDA6-46A0-8451-2CB4CD2506FB}" type="sibTrans" cxnId="{EDBE6AC1-54B4-4006-BD64-7785795FA927}">
      <dgm:prSet custT="1"/>
      <dgm:spPr/>
      <dgm:t>
        <a:bodyPr/>
        <a:lstStyle/>
        <a:p>
          <a:endParaRPr lang="nl-NL" sz="2000"/>
        </a:p>
      </dgm:t>
    </dgm:pt>
    <dgm:pt modelId="{F9AFC763-4075-47D7-B5D8-F8A63E144AEE}">
      <dgm:prSet phldrT="[Tekst]" custT="1"/>
      <dgm:spPr/>
      <dgm:t>
        <a:bodyPr/>
        <a:lstStyle/>
        <a:p>
          <a:r>
            <a:rPr lang="nl-NL" sz="2000" b="1" dirty="0"/>
            <a:t>23,333</a:t>
          </a:r>
        </a:p>
      </dgm:t>
    </dgm:pt>
    <dgm:pt modelId="{D5A48423-958A-4A9E-BE19-2304EF0DA053}" type="parTrans" cxnId="{8F2D5FE2-BAF9-46D7-B590-DD8372AF9388}">
      <dgm:prSet/>
      <dgm:spPr/>
      <dgm:t>
        <a:bodyPr/>
        <a:lstStyle/>
        <a:p>
          <a:endParaRPr lang="nl-NL" sz="2000"/>
        </a:p>
      </dgm:t>
    </dgm:pt>
    <dgm:pt modelId="{5959FFD2-EFFA-49AA-ACD0-20E3B6BE0E02}" type="sibTrans" cxnId="{8F2D5FE2-BAF9-46D7-B590-DD8372AF9388}">
      <dgm:prSet/>
      <dgm:spPr/>
      <dgm:t>
        <a:bodyPr/>
        <a:lstStyle/>
        <a:p>
          <a:endParaRPr lang="nl-NL" sz="2000"/>
        </a:p>
      </dgm:t>
    </dgm:pt>
    <dgm:pt modelId="{04CEBD7F-0DC2-45D4-8F9A-C57DA3FC5E40}">
      <dgm:prSet phldrT="[Tekst]"/>
      <dgm:spPr/>
      <dgm:t>
        <a:bodyPr/>
        <a:lstStyle/>
        <a:p>
          <a:r>
            <a:rPr lang="nl-NL" b="1" dirty="0"/>
            <a:t>13-10-2019</a:t>
          </a:r>
        </a:p>
      </dgm:t>
    </dgm:pt>
    <dgm:pt modelId="{1AB2E9FD-D4A5-4B0B-AE3D-83D870B6B9F5}" type="parTrans" cxnId="{0FB2AA2A-F642-4777-83C3-CE80D3C7D71B}">
      <dgm:prSet/>
      <dgm:spPr/>
      <dgm:t>
        <a:bodyPr/>
        <a:lstStyle/>
        <a:p>
          <a:endParaRPr lang="nl-NL"/>
        </a:p>
      </dgm:t>
    </dgm:pt>
    <dgm:pt modelId="{F0B7D0AE-4EC7-431B-8193-ED9015D796C2}" type="sibTrans" cxnId="{0FB2AA2A-F642-4777-83C3-CE80D3C7D71B}">
      <dgm:prSet/>
      <dgm:spPr/>
      <dgm:t>
        <a:bodyPr/>
        <a:lstStyle/>
        <a:p>
          <a:endParaRPr lang="nl-NL"/>
        </a:p>
      </dgm:t>
    </dgm:pt>
    <dgm:pt modelId="{079EB509-D1A1-4C91-91CA-8EA16CDE6383}" type="pres">
      <dgm:prSet presAssocID="{71DE01A4-4384-4F27-AF8C-2D0D0ECB52EF}" presName="Name0" presStyleCnt="0">
        <dgm:presLayoutVars>
          <dgm:dir/>
          <dgm:resizeHandles val="exact"/>
        </dgm:presLayoutVars>
      </dgm:prSet>
      <dgm:spPr/>
    </dgm:pt>
    <dgm:pt modelId="{F9D01114-F602-4BE3-A4BB-F8CEA10AF05E}" type="pres">
      <dgm:prSet presAssocID="{4878187E-C6F8-4DD8-8315-7A4F423FB461}" presName="node" presStyleLbl="node1" presStyleIdx="0" presStyleCnt="5" custScaleY="54966">
        <dgm:presLayoutVars>
          <dgm:bulletEnabled val="1"/>
        </dgm:presLayoutVars>
      </dgm:prSet>
      <dgm:spPr/>
    </dgm:pt>
    <dgm:pt modelId="{330C807A-DB88-484A-B688-268AB0CB291E}" type="pres">
      <dgm:prSet presAssocID="{701048DB-5A69-42FC-AA65-E2BE311DF663}" presName="sibTrans" presStyleLbl="sibTrans2D1" presStyleIdx="0" presStyleCnt="4"/>
      <dgm:spPr>
        <a:prstGeom prst="mathMinus">
          <a:avLst/>
        </a:prstGeom>
      </dgm:spPr>
    </dgm:pt>
    <dgm:pt modelId="{35079BA2-EDBF-456E-9631-EF2F551EE9B9}" type="pres">
      <dgm:prSet presAssocID="{701048DB-5A69-42FC-AA65-E2BE311DF663}" presName="connectorText" presStyleLbl="sibTrans2D1" presStyleIdx="0" presStyleCnt="4"/>
      <dgm:spPr/>
    </dgm:pt>
    <dgm:pt modelId="{1C6F8914-6C03-470A-9AE8-83C9A44972A9}" type="pres">
      <dgm:prSet presAssocID="{F2D85EED-2742-473D-A841-F46ED98823E5}" presName="node" presStyleLbl="node1" presStyleIdx="1" presStyleCnt="5" custScaleX="279602" custScaleY="54966">
        <dgm:presLayoutVars>
          <dgm:bulletEnabled val="1"/>
        </dgm:presLayoutVars>
      </dgm:prSet>
      <dgm:spPr/>
    </dgm:pt>
    <dgm:pt modelId="{8A256D60-B4FB-4925-A66A-EE17CF084935}" type="pres">
      <dgm:prSet presAssocID="{17273E78-9621-461D-A489-0079C119ED73}" presName="sibTrans" presStyleLbl="sibTrans2D1" presStyleIdx="1" presStyleCnt="4"/>
      <dgm:spPr>
        <a:prstGeom prst="mathMinus">
          <a:avLst/>
        </a:prstGeom>
      </dgm:spPr>
    </dgm:pt>
    <dgm:pt modelId="{F228F8A3-ED1E-4F1F-897E-7AF0132BD492}" type="pres">
      <dgm:prSet presAssocID="{17273E78-9621-461D-A489-0079C119ED73}" presName="connectorText" presStyleLbl="sibTrans2D1" presStyleIdx="1" presStyleCnt="4"/>
      <dgm:spPr/>
    </dgm:pt>
    <dgm:pt modelId="{48C6781D-6974-4F6A-831D-578D3AA42C8F}" type="pres">
      <dgm:prSet presAssocID="{0A35BABA-9853-4FFB-BE97-F12B9C5D4322}" presName="node" presStyleLbl="node1" presStyleIdx="2" presStyleCnt="5" custScaleX="150952" custScaleY="54966">
        <dgm:presLayoutVars>
          <dgm:bulletEnabled val="1"/>
        </dgm:presLayoutVars>
      </dgm:prSet>
      <dgm:spPr/>
    </dgm:pt>
    <dgm:pt modelId="{B851784E-D1B8-41D2-80D8-C7E113D3FD65}" type="pres">
      <dgm:prSet presAssocID="{DAAA8026-EDA6-46A0-8451-2CB4CD2506FB}" presName="sibTrans" presStyleLbl="sibTrans2D1" presStyleIdx="2" presStyleCnt="4"/>
      <dgm:spPr>
        <a:prstGeom prst="mathMinus">
          <a:avLst/>
        </a:prstGeom>
      </dgm:spPr>
    </dgm:pt>
    <dgm:pt modelId="{E7882EE8-5F0D-4EDC-93B0-176F9D53E9D9}" type="pres">
      <dgm:prSet presAssocID="{DAAA8026-EDA6-46A0-8451-2CB4CD2506FB}" presName="connectorText" presStyleLbl="sibTrans2D1" presStyleIdx="2" presStyleCnt="4"/>
      <dgm:spPr/>
    </dgm:pt>
    <dgm:pt modelId="{28776DA7-2A02-4E80-9266-2EED63C080A2}" type="pres">
      <dgm:prSet presAssocID="{F9AFC763-4075-47D7-B5D8-F8A63E144AEE}" presName="node" presStyleLbl="node1" presStyleIdx="3" presStyleCnt="5" custScaleY="54966">
        <dgm:presLayoutVars>
          <dgm:bulletEnabled val="1"/>
        </dgm:presLayoutVars>
      </dgm:prSet>
      <dgm:spPr/>
    </dgm:pt>
    <dgm:pt modelId="{316674A7-4585-4614-8F80-82DD928A49C2}" type="pres">
      <dgm:prSet presAssocID="{5959FFD2-EFFA-49AA-ACD0-20E3B6BE0E02}" presName="sibTrans" presStyleLbl="sibTrans2D1" presStyleIdx="3" presStyleCnt="4"/>
      <dgm:spPr/>
    </dgm:pt>
    <dgm:pt modelId="{B3E0CF1D-CA04-4863-A317-33ED4381F196}" type="pres">
      <dgm:prSet presAssocID="{5959FFD2-EFFA-49AA-ACD0-20E3B6BE0E02}" presName="connectorText" presStyleLbl="sibTrans2D1" presStyleIdx="3" presStyleCnt="4"/>
      <dgm:spPr/>
    </dgm:pt>
    <dgm:pt modelId="{90B58B52-153C-4E2A-BEB7-87519827EAFE}" type="pres">
      <dgm:prSet presAssocID="{04CEBD7F-0DC2-45D4-8F9A-C57DA3FC5E40}" presName="node" presStyleLbl="node1" presStyleIdx="4" presStyleCnt="5" custScaleY="54966">
        <dgm:presLayoutVars>
          <dgm:bulletEnabled val="1"/>
        </dgm:presLayoutVars>
      </dgm:prSet>
      <dgm:spPr/>
    </dgm:pt>
  </dgm:ptLst>
  <dgm:cxnLst>
    <dgm:cxn modelId="{B85F0F19-3E20-4CE9-AE48-1D03230F9A04}" type="presOf" srcId="{04CEBD7F-0DC2-45D4-8F9A-C57DA3FC5E40}" destId="{90B58B52-153C-4E2A-BEB7-87519827EAFE}" srcOrd="0" destOrd="0" presId="urn:microsoft.com/office/officeart/2005/8/layout/process1"/>
    <dgm:cxn modelId="{782EF81D-B679-4953-874C-87300C292AC8}" type="presOf" srcId="{5959FFD2-EFFA-49AA-ACD0-20E3B6BE0E02}" destId="{316674A7-4585-4614-8F80-82DD928A49C2}" srcOrd="0" destOrd="0" presId="urn:microsoft.com/office/officeart/2005/8/layout/process1"/>
    <dgm:cxn modelId="{A307EF1E-5E8C-4A11-A482-DFEE22D9BE20}" type="presOf" srcId="{DAAA8026-EDA6-46A0-8451-2CB4CD2506FB}" destId="{B851784E-D1B8-41D2-80D8-C7E113D3FD65}" srcOrd="0" destOrd="0" presId="urn:microsoft.com/office/officeart/2005/8/layout/process1"/>
    <dgm:cxn modelId="{D575FF21-5E12-4F0F-BE0E-EB881391C0E6}" type="presOf" srcId="{DAAA8026-EDA6-46A0-8451-2CB4CD2506FB}" destId="{E7882EE8-5F0D-4EDC-93B0-176F9D53E9D9}" srcOrd="1" destOrd="0" presId="urn:microsoft.com/office/officeart/2005/8/layout/process1"/>
    <dgm:cxn modelId="{D4BC0423-303D-4762-8D21-60945A7E9B20}" type="presOf" srcId="{71DE01A4-4384-4F27-AF8C-2D0D0ECB52EF}" destId="{079EB509-D1A1-4C91-91CA-8EA16CDE6383}" srcOrd="0" destOrd="0" presId="urn:microsoft.com/office/officeart/2005/8/layout/process1"/>
    <dgm:cxn modelId="{194BE429-958E-4D4C-88DB-775312D28A13}" type="presOf" srcId="{701048DB-5A69-42FC-AA65-E2BE311DF663}" destId="{35079BA2-EDBF-456E-9631-EF2F551EE9B9}" srcOrd="1" destOrd="0" presId="urn:microsoft.com/office/officeart/2005/8/layout/process1"/>
    <dgm:cxn modelId="{0FB2AA2A-F642-4777-83C3-CE80D3C7D71B}" srcId="{71DE01A4-4384-4F27-AF8C-2D0D0ECB52EF}" destId="{04CEBD7F-0DC2-45D4-8F9A-C57DA3FC5E40}" srcOrd="4" destOrd="0" parTransId="{1AB2E9FD-D4A5-4B0B-AE3D-83D870B6B9F5}" sibTransId="{F0B7D0AE-4EC7-431B-8193-ED9015D796C2}"/>
    <dgm:cxn modelId="{67628561-EAC4-4C08-8891-DF8F5A05B398}" type="presOf" srcId="{0A35BABA-9853-4FFB-BE97-F12B9C5D4322}" destId="{48C6781D-6974-4F6A-831D-578D3AA42C8F}" srcOrd="0" destOrd="0" presId="urn:microsoft.com/office/officeart/2005/8/layout/process1"/>
    <dgm:cxn modelId="{DC72CB63-19A3-49FB-B0DC-D62EC23E4E50}" type="presOf" srcId="{F9AFC763-4075-47D7-B5D8-F8A63E144AEE}" destId="{28776DA7-2A02-4E80-9266-2EED63C080A2}" srcOrd="0" destOrd="0" presId="urn:microsoft.com/office/officeart/2005/8/layout/process1"/>
    <dgm:cxn modelId="{C63E6066-EE08-4BF1-B59F-7B5B5F6FA856}" type="presOf" srcId="{5959FFD2-EFFA-49AA-ACD0-20E3B6BE0E02}" destId="{B3E0CF1D-CA04-4863-A317-33ED4381F196}" srcOrd="1" destOrd="0" presId="urn:microsoft.com/office/officeart/2005/8/layout/process1"/>
    <dgm:cxn modelId="{41D94280-2899-4583-906B-A85C94F3D4C7}" srcId="{71DE01A4-4384-4F27-AF8C-2D0D0ECB52EF}" destId="{F2D85EED-2742-473D-A841-F46ED98823E5}" srcOrd="1" destOrd="0" parTransId="{A2B492C0-1AAE-442A-BC21-D8C6804F3DF3}" sibTransId="{17273E78-9621-461D-A489-0079C119ED73}"/>
    <dgm:cxn modelId="{EDBE6AC1-54B4-4006-BD64-7785795FA927}" srcId="{71DE01A4-4384-4F27-AF8C-2D0D0ECB52EF}" destId="{0A35BABA-9853-4FFB-BE97-F12B9C5D4322}" srcOrd="2" destOrd="0" parTransId="{B0A3E858-BAA8-4CA8-9C79-7B70A3FEE3F1}" sibTransId="{DAAA8026-EDA6-46A0-8451-2CB4CD2506FB}"/>
    <dgm:cxn modelId="{90AC02C2-EC70-4250-9679-0AC4A6F9FCE9}" type="presOf" srcId="{17273E78-9621-461D-A489-0079C119ED73}" destId="{8A256D60-B4FB-4925-A66A-EE17CF084935}" srcOrd="0" destOrd="0" presId="urn:microsoft.com/office/officeart/2005/8/layout/process1"/>
    <dgm:cxn modelId="{2F5C47CF-5544-4904-A28E-800E389C5BA1}" type="presOf" srcId="{4878187E-C6F8-4DD8-8315-7A4F423FB461}" destId="{F9D01114-F602-4BE3-A4BB-F8CEA10AF05E}" srcOrd="0" destOrd="0" presId="urn:microsoft.com/office/officeart/2005/8/layout/process1"/>
    <dgm:cxn modelId="{0F54B6D3-BB7D-4687-A4C4-8BE6CE61EB8B}" type="presOf" srcId="{F2D85EED-2742-473D-A841-F46ED98823E5}" destId="{1C6F8914-6C03-470A-9AE8-83C9A44972A9}" srcOrd="0" destOrd="0" presId="urn:microsoft.com/office/officeart/2005/8/layout/process1"/>
    <dgm:cxn modelId="{99A0F8E1-0091-473F-9364-AC6A4B3CFEF2}" srcId="{71DE01A4-4384-4F27-AF8C-2D0D0ECB52EF}" destId="{4878187E-C6F8-4DD8-8315-7A4F423FB461}" srcOrd="0" destOrd="0" parTransId="{7A4E3DB6-5665-466D-AC12-4B32AD21FA77}" sibTransId="{701048DB-5A69-42FC-AA65-E2BE311DF663}"/>
    <dgm:cxn modelId="{8F2D5FE2-BAF9-46D7-B590-DD8372AF9388}" srcId="{71DE01A4-4384-4F27-AF8C-2D0D0ECB52EF}" destId="{F9AFC763-4075-47D7-B5D8-F8A63E144AEE}" srcOrd="3" destOrd="0" parTransId="{D5A48423-958A-4A9E-BE19-2304EF0DA053}" sibTransId="{5959FFD2-EFFA-49AA-ACD0-20E3B6BE0E02}"/>
    <dgm:cxn modelId="{074F02E5-C491-4D56-B5D0-C746A50235A1}" type="presOf" srcId="{701048DB-5A69-42FC-AA65-E2BE311DF663}" destId="{330C807A-DB88-484A-B688-268AB0CB291E}" srcOrd="0" destOrd="0" presId="urn:microsoft.com/office/officeart/2005/8/layout/process1"/>
    <dgm:cxn modelId="{4C5FE8FF-6E2F-4619-9521-054D55DAF6FD}" type="presOf" srcId="{17273E78-9621-461D-A489-0079C119ED73}" destId="{F228F8A3-ED1E-4F1F-897E-7AF0132BD492}" srcOrd="1" destOrd="0" presId="urn:microsoft.com/office/officeart/2005/8/layout/process1"/>
    <dgm:cxn modelId="{B926BFBF-2837-4E60-824D-BC2BB81B12C8}" type="presParOf" srcId="{079EB509-D1A1-4C91-91CA-8EA16CDE6383}" destId="{F9D01114-F602-4BE3-A4BB-F8CEA10AF05E}" srcOrd="0" destOrd="0" presId="urn:microsoft.com/office/officeart/2005/8/layout/process1"/>
    <dgm:cxn modelId="{EFD7334B-EC91-4D25-971F-E1C1E838D42C}" type="presParOf" srcId="{079EB509-D1A1-4C91-91CA-8EA16CDE6383}" destId="{330C807A-DB88-484A-B688-268AB0CB291E}" srcOrd="1" destOrd="0" presId="urn:microsoft.com/office/officeart/2005/8/layout/process1"/>
    <dgm:cxn modelId="{4579DD6D-E733-4186-BB0C-47AA15D6DD6C}" type="presParOf" srcId="{330C807A-DB88-484A-B688-268AB0CB291E}" destId="{35079BA2-EDBF-456E-9631-EF2F551EE9B9}" srcOrd="0" destOrd="0" presId="urn:microsoft.com/office/officeart/2005/8/layout/process1"/>
    <dgm:cxn modelId="{ACDA5B06-7B41-46A2-BF2A-8914053B1AB5}" type="presParOf" srcId="{079EB509-D1A1-4C91-91CA-8EA16CDE6383}" destId="{1C6F8914-6C03-470A-9AE8-83C9A44972A9}" srcOrd="2" destOrd="0" presId="urn:microsoft.com/office/officeart/2005/8/layout/process1"/>
    <dgm:cxn modelId="{A2870439-8938-481A-ABB8-273A2B6C28DC}" type="presParOf" srcId="{079EB509-D1A1-4C91-91CA-8EA16CDE6383}" destId="{8A256D60-B4FB-4925-A66A-EE17CF084935}" srcOrd="3" destOrd="0" presId="urn:microsoft.com/office/officeart/2005/8/layout/process1"/>
    <dgm:cxn modelId="{6A185A33-58DB-4659-8ED6-7165C25AC400}" type="presParOf" srcId="{8A256D60-B4FB-4925-A66A-EE17CF084935}" destId="{F228F8A3-ED1E-4F1F-897E-7AF0132BD492}" srcOrd="0" destOrd="0" presId="urn:microsoft.com/office/officeart/2005/8/layout/process1"/>
    <dgm:cxn modelId="{A752C138-DE18-4F31-8E80-8B0393BB94E1}" type="presParOf" srcId="{079EB509-D1A1-4C91-91CA-8EA16CDE6383}" destId="{48C6781D-6974-4F6A-831D-578D3AA42C8F}" srcOrd="4" destOrd="0" presId="urn:microsoft.com/office/officeart/2005/8/layout/process1"/>
    <dgm:cxn modelId="{A347D8DE-0A07-4021-84A1-90B0FA6FA45C}" type="presParOf" srcId="{079EB509-D1A1-4C91-91CA-8EA16CDE6383}" destId="{B851784E-D1B8-41D2-80D8-C7E113D3FD65}" srcOrd="5" destOrd="0" presId="urn:microsoft.com/office/officeart/2005/8/layout/process1"/>
    <dgm:cxn modelId="{BC8E02A8-72FF-4496-BBE6-7A19728B7E74}" type="presParOf" srcId="{B851784E-D1B8-41D2-80D8-C7E113D3FD65}" destId="{E7882EE8-5F0D-4EDC-93B0-176F9D53E9D9}" srcOrd="0" destOrd="0" presId="urn:microsoft.com/office/officeart/2005/8/layout/process1"/>
    <dgm:cxn modelId="{08B530D8-2260-4D46-A9F0-65981A37BE92}" type="presParOf" srcId="{079EB509-D1A1-4C91-91CA-8EA16CDE6383}" destId="{28776DA7-2A02-4E80-9266-2EED63C080A2}" srcOrd="6" destOrd="0" presId="urn:microsoft.com/office/officeart/2005/8/layout/process1"/>
    <dgm:cxn modelId="{AA9F8773-99D2-4B0D-B7A3-4C524C01BBCD}" type="presParOf" srcId="{079EB509-D1A1-4C91-91CA-8EA16CDE6383}" destId="{316674A7-4585-4614-8F80-82DD928A49C2}" srcOrd="7" destOrd="0" presId="urn:microsoft.com/office/officeart/2005/8/layout/process1"/>
    <dgm:cxn modelId="{A9911D9D-5D2A-45EB-B065-7F6BBDA177A3}" type="presParOf" srcId="{316674A7-4585-4614-8F80-82DD928A49C2}" destId="{B3E0CF1D-CA04-4863-A317-33ED4381F196}" srcOrd="0" destOrd="0" presId="urn:microsoft.com/office/officeart/2005/8/layout/process1"/>
    <dgm:cxn modelId="{87261C55-A31B-4E04-BEDE-920F7C4F546F}" type="presParOf" srcId="{079EB509-D1A1-4C91-91CA-8EA16CDE6383}" destId="{90B58B52-153C-4E2A-BEB7-87519827EAFE}" srcOrd="8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31" minVer="http://schemas.openxmlformats.org/drawingml/2006/diagram"/>
    </a:ext>
  </dgm:extLst>
</dgm:dataModel>
</file>

<file path=ppt/diagrams/data17.xml><?xml version="1.0" encoding="utf-8"?>
<dgm:dataModel xmlns:dgm="http://schemas.openxmlformats.org/drawingml/2006/diagram" xmlns:a="http://schemas.openxmlformats.org/drawingml/2006/main">
  <dgm:ptLst>
    <dgm:pt modelId="{71DE01A4-4384-4F27-AF8C-2D0D0ECB52EF}" type="doc">
      <dgm:prSet loTypeId="urn:microsoft.com/office/officeart/2005/8/layout/process1" loCatId="process" qsTypeId="urn:microsoft.com/office/officeart/2005/8/quickstyle/simple1" qsCatId="simple" csTypeId="urn:microsoft.com/office/officeart/2005/8/colors/accent1_2" csCatId="accent1" phldr="1"/>
      <dgm:spPr/>
    </dgm:pt>
    <dgm:pt modelId="{4878187E-C6F8-4DD8-8315-7A4F423FB461}">
      <dgm:prSet phldrT="[Tekst]" custT="1"/>
      <dgm:spPr/>
      <dgm:t>
        <a:bodyPr/>
        <a:lstStyle/>
        <a:p>
          <a:r>
            <a:rPr lang="nl-NL" sz="2000" b="1" dirty="0"/>
            <a:t>4</a:t>
          </a:r>
        </a:p>
      </dgm:t>
    </dgm:pt>
    <dgm:pt modelId="{7A4E3DB6-5665-466D-AC12-4B32AD21FA77}" type="parTrans" cxnId="{99A0F8E1-0091-473F-9364-AC6A4B3CFEF2}">
      <dgm:prSet/>
      <dgm:spPr/>
      <dgm:t>
        <a:bodyPr/>
        <a:lstStyle/>
        <a:p>
          <a:endParaRPr lang="nl-NL" sz="2000" b="1"/>
        </a:p>
      </dgm:t>
    </dgm:pt>
    <dgm:pt modelId="{701048DB-5A69-42FC-AA65-E2BE311DF663}" type="sibTrans" cxnId="{99A0F8E1-0091-473F-9364-AC6A4B3CFEF2}">
      <dgm:prSet custT="1"/>
      <dgm:spPr/>
      <dgm:t>
        <a:bodyPr/>
        <a:lstStyle/>
        <a:p>
          <a:endParaRPr lang="nl-NL" sz="2000" b="1"/>
        </a:p>
      </dgm:t>
    </dgm:pt>
    <dgm:pt modelId="{F2D85EED-2742-473D-A841-F46ED98823E5}">
      <dgm:prSet phldrT="[Tekst]" custT="1"/>
      <dgm:spPr/>
      <dgm:t>
        <a:bodyPr/>
        <a:lstStyle/>
        <a:p>
          <a:r>
            <a:rPr lang="nl-NL" sz="2000" b="1" dirty="0"/>
            <a:t>Hans de Ridder</a:t>
          </a:r>
        </a:p>
      </dgm:t>
    </dgm:pt>
    <dgm:pt modelId="{A2B492C0-1AAE-442A-BC21-D8C6804F3DF3}" type="parTrans" cxnId="{41D94280-2899-4583-906B-A85C94F3D4C7}">
      <dgm:prSet/>
      <dgm:spPr/>
      <dgm:t>
        <a:bodyPr/>
        <a:lstStyle/>
        <a:p>
          <a:endParaRPr lang="nl-NL" sz="2000" b="1"/>
        </a:p>
      </dgm:t>
    </dgm:pt>
    <dgm:pt modelId="{17273E78-9621-461D-A489-0079C119ED73}" type="sibTrans" cxnId="{41D94280-2899-4583-906B-A85C94F3D4C7}">
      <dgm:prSet custT="1"/>
      <dgm:spPr/>
      <dgm:t>
        <a:bodyPr/>
        <a:lstStyle/>
        <a:p>
          <a:endParaRPr lang="nl-NL" sz="2000" b="1"/>
        </a:p>
      </dgm:t>
    </dgm:pt>
    <dgm:pt modelId="{0A35BABA-9853-4FFB-BE97-F12B9C5D4322}">
      <dgm:prSet phldrT="[Tekst]" custT="1"/>
      <dgm:spPr/>
      <dgm:t>
        <a:bodyPr/>
        <a:lstStyle/>
        <a:p>
          <a:r>
            <a:rPr lang="nl-NL" sz="2000" b="1" dirty="0"/>
            <a:t>Carambole</a:t>
          </a:r>
        </a:p>
      </dgm:t>
    </dgm:pt>
    <dgm:pt modelId="{B0A3E858-BAA8-4CA8-9C79-7B70A3FEE3F1}" type="parTrans" cxnId="{EDBE6AC1-54B4-4006-BD64-7785795FA927}">
      <dgm:prSet/>
      <dgm:spPr/>
      <dgm:t>
        <a:bodyPr/>
        <a:lstStyle/>
        <a:p>
          <a:endParaRPr lang="nl-NL" sz="2000"/>
        </a:p>
      </dgm:t>
    </dgm:pt>
    <dgm:pt modelId="{DAAA8026-EDA6-46A0-8451-2CB4CD2506FB}" type="sibTrans" cxnId="{EDBE6AC1-54B4-4006-BD64-7785795FA927}">
      <dgm:prSet custT="1"/>
      <dgm:spPr/>
      <dgm:t>
        <a:bodyPr/>
        <a:lstStyle/>
        <a:p>
          <a:endParaRPr lang="nl-NL" sz="2000"/>
        </a:p>
      </dgm:t>
    </dgm:pt>
    <dgm:pt modelId="{F9AFC763-4075-47D7-B5D8-F8A63E144AEE}">
      <dgm:prSet phldrT="[Tekst]" custT="1"/>
      <dgm:spPr/>
      <dgm:t>
        <a:bodyPr/>
        <a:lstStyle/>
        <a:p>
          <a:r>
            <a:rPr lang="nl-NL" sz="2000" b="1" dirty="0"/>
            <a:t>25,714</a:t>
          </a:r>
        </a:p>
      </dgm:t>
    </dgm:pt>
    <dgm:pt modelId="{D5A48423-958A-4A9E-BE19-2304EF0DA053}" type="parTrans" cxnId="{8F2D5FE2-BAF9-46D7-B590-DD8372AF9388}">
      <dgm:prSet/>
      <dgm:spPr/>
      <dgm:t>
        <a:bodyPr/>
        <a:lstStyle/>
        <a:p>
          <a:endParaRPr lang="nl-NL" sz="2000"/>
        </a:p>
      </dgm:t>
    </dgm:pt>
    <dgm:pt modelId="{5959FFD2-EFFA-49AA-ACD0-20E3B6BE0E02}" type="sibTrans" cxnId="{8F2D5FE2-BAF9-46D7-B590-DD8372AF9388}">
      <dgm:prSet/>
      <dgm:spPr/>
      <dgm:t>
        <a:bodyPr/>
        <a:lstStyle/>
        <a:p>
          <a:endParaRPr lang="nl-NL" sz="2000"/>
        </a:p>
      </dgm:t>
    </dgm:pt>
    <dgm:pt modelId="{1032A540-D280-424C-959F-F4BE51DCA49F}">
      <dgm:prSet phldrT="[Tekst]"/>
      <dgm:spPr/>
      <dgm:t>
        <a:bodyPr/>
        <a:lstStyle/>
        <a:p>
          <a:r>
            <a:rPr lang="nl-NL" b="1" dirty="0"/>
            <a:t>6-10-2015</a:t>
          </a:r>
        </a:p>
      </dgm:t>
    </dgm:pt>
    <dgm:pt modelId="{F068E2A4-E9D3-4446-AE1A-E8497D7E2FBB}" type="parTrans" cxnId="{B499561A-56E0-4265-A5A5-7C7EE459A136}">
      <dgm:prSet/>
      <dgm:spPr/>
      <dgm:t>
        <a:bodyPr/>
        <a:lstStyle/>
        <a:p>
          <a:endParaRPr lang="nl-NL"/>
        </a:p>
      </dgm:t>
    </dgm:pt>
    <dgm:pt modelId="{A4ECCBF6-A470-415A-B5DE-F489E91F608D}" type="sibTrans" cxnId="{B499561A-56E0-4265-A5A5-7C7EE459A136}">
      <dgm:prSet/>
      <dgm:spPr/>
      <dgm:t>
        <a:bodyPr/>
        <a:lstStyle/>
        <a:p>
          <a:endParaRPr lang="nl-NL"/>
        </a:p>
      </dgm:t>
    </dgm:pt>
    <dgm:pt modelId="{079EB509-D1A1-4C91-91CA-8EA16CDE6383}" type="pres">
      <dgm:prSet presAssocID="{71DE01A4-4384-4F27-AF8C-2D0D0ECB52EF}" presName="Name0" presStyleCnt="0">
        <dgm:presLayoutVars>
          <dgm:dir/>
          <dgm:resizeHandles val="exact"/>
        </dgm:presLayoutVars>
      </dgm:prSet>
      <dgm:spPr/>
    </dgm:pt>
    <dgm:pt modelId="{F9D01114-F602-4BE3-A4BB-F8CEA10AF05E}" type="pres">
      <dgm:prSet presAssocID="{4878187E-C6F8-4DD8-8315-7A4F423FB461}" presName="node" presStyleLbl="node1" presStyleIdx="0" presStyleCnt="5" custScaleY="54966">
        <dgm:presLayoutVars>
          <dgm:bulletEnabled val="1"/>
        </dgm:presLayoutVars>
      </dgm:prSet>
      <dgm:spPr/>
    </dgm:pt>
    <dgm:pt modelId="{330C807A-DB88-484A-B688-268AB0CB291E}" type="pres">
      <dgm:prSet presAssocID="{701048DB-5A69-42FC-AA65-E2BE311DF663}" presName="sibTrans" presStyleLbl="sibTrans2D1" presStyleIdx="0" presStyleCnt="4"/>
      <dgm:spPr>
        <a:prstGeom prst="mathMinus">
          <a:avLst/>
        </a:prstGeom>
      </dgm:spPr>
    </dgm:pt>
    <dgm:pt modelId="{35079BA2-EDBF-456E-9631-EF2F551EE9B9}" type="pres">
      <dgm:prSet presAssocID="{701048DB-5A69-42FC-AA65-E2BE311DF663}" presName="connectorText" presStyleLbl="sibTrans2D1" presStyleIdx="0" presStyleCnt="4"/>
      <dgm:spPr/>
    </dgm:pt>
    <dgm:pt modelId="{1C6F8914-6C03-470A-9AE8-83C9A44972A9}" type="pres">
      <dgm:prSet presAssocID="{F2D85EED-2742-473D-A841-F46ED98823E5}" presName="node" presStyleLbl="node1" presStyleIdx="1" presStyleCnt="5" custScaleX="279602" custScaleY="54966">
        <dgm:presLayoutVars>
          <dgm:bulletEnabled val="1"/>
        </dgm:presLayoutVars>
      </dgm:prSet>
      <dgm:spPr/>
    </dgm:pt>
    <dgm:pt modelId="{8A256D60-B4FB-4925-A66A-EE17CF084935}" type="pres">
      <dgm:prSet presAssocID="{17273E78-9621-461D-A489-0079C119ED73}" presName="sibTrans" presStyleLbl="sibTrans2D1" presStyleIdx="1" presStyleCnt="4"/>
      <dgm:spPr>
        <a:prstGeom prst="mathMinus">
          <a:avLst/>
        </a:prstGeom>
      </dgm:spPr>
    </dgm:pt>
    <dgm:pt modelId="{F228F8A3-ED1E-4F1F-897E-7AF0132BD492}" type="pres">
      <dgm:prSet presAssocID="{17273E78-9621-461D-A489-0079C119ED73}" presName="connectorText" presStyleLbl="sibTrans2D1" presStyleIdx="1" presStyleCnt="4"/>
      <dgm:spPr/>
    </dgm:pt>
    <dgm:pt modelId="{48C6781D-6974-4F6A-831D-578D3AA42C8F}" type="pres">
      <dgm:prSet presAssocID="{0A35BABA-9853-4FFB-BE97-F12B9C5D4322}" presName="node" presStyleLbl="node1" presStyleIdx="2" presStyleCnt="5" custScaleX="150952" custScaleY="54966">
        <dgm:presLayoutVars>
          <dgm:bulletEnabled val="1"/>
        </dgm:presLayoutVars>
      </dgm:prSet>
      <dgm:spPr/>
    </dgm:pt>
    <dgm:pt modelId="{B851784E-D1B8-41D2-80D8-C7E113D3FD65}" type="pres">
      <dgm:prSet presAssocID="{DAAA8026-EDA6-46A0-8451-2CB4CD2506FB}" presName="sibTrans" presStyleLbl="sibTrans2D1" presStyleIdx="2" presStyleCnt="4"/>
      <dgm:spPr>
        <a:prstGeom prst="mathMinus">
          <a:avLst/>
        </a:prstGeom>
      </dgm:spPr>
    </dgm:pt>
    <dgm:pt modelId="{E7882EE8-5F0D-4EDC-93B0-176F9D53E9D9}" type="pres">
      <dgm:prSet presAssocID="{DAAA8026-EDA6-46A0-8451-2CB4CD2506FB}" presName="connectorText" presStyleLbl="sibTrans2D1" presStyleIdx="2" presStyleCnt="4"/>
      <dgm:spPr/>
    </dgm:pt>
    <dgm:pt modelId="{28776DA7-2A02-4E80-9266-2EED63C080A2}" type="pres">
      <dgm:prSet presAssocID="{F9AFC763-4075-47D7-B5D8-F8A63E144AEE}" presName="node" presStyleLbl="node1" presStyleIdx="3" presStyleCnt="5" custScaleY="54966">
        <dgm:presLayoutVars>
          <dgm:bulletEnabled val="1"/>
        </dgm:presLayoutVars>
      </dgm:prSet>
      <dgm:spPr/>
    </dgm:pt>
    <dgm:pt modelId="{3960727C-42A0-4F7D-997D-B9796A646BC7}" type="pres">
      <dgm:prSet presAssocID="{5959FFD2-EFFA-49AA-ACD0-20E3B6BE0E02}" presName="sibTrans" presStyleLbl="sibTrans2D1" presStyleIdx="3" presStyleCnt="4"/>
      <dgm:spPr/>
    </dgm:pt>
    <dgm:pt modelId="{A99B6180-54E0-4D4C-8ED8-AFFDA60C0607}" type="pres">
      <dgm:prSet presAssocID="{5959FFD2-EFFA-49AA-ACD0-20E3B6BE0E02}" presName="connectorText" presStyleLbl="sibTrans2D1" presStyleIdx="3" presStyleCnt="4"/>
      <dgm:spPr/>
    </dgm:pt>
    <dgm:pt modelId="{7BC6944D-0DCC-4E80-9952-AC276237E13A}" type="pres">
      <dgm:prSet presAssocID="{1032A540-D280-424C-959F-F4BE51DCA49F}" presName="node" presStyleLbl="node1" presStyleIdx="4" presStyleCnt="5" custScaleY="54966">
        <dgm:presLayoutVars>
          <dgm:bulletEnabled val="1"/>
        </dgm:presLayoutVars>
      </dgm:prSet>
      <dgm:spPr/>
    </dgm:pt>
  </dgm:ptLst>
  <dgm:cxnLst>
    <dgm:cxn modelId="{B499561A-56E0-4265-A5A5-7C7EE459A136}" srcId="{71DE01A4-4384-4F27-AF8C-2D0D0ECB52EF}" destId="{1032A540-D280-424C-959F-F4BE51DCA49F}" srcOrd="4" destOrd="0" parTransId="{F068E2A4-E9D3-4446-AE1A-E8497D7E2FBB}" sibTransId="{A4ECCBF6-A470-415A-B5DE-F489E91F608D}"/>
    <dgm:cxn modelId="{A307EF1E-5E8C-4A11-A482-DFEE22D9BE20}" type="presOf" srcId="{DAAA8026-EDA6-46A0-8451-2CB4CD2506FB}" destId="{B851784E-D1B8-41D2-80D8-C7E113D3FD65}" srcOrd="0" destOrd="0" presId="urn:microsoft.com/office/officeart/2005/8/layout/process1"/>
    <dgm:cxn modelId="{D575FF21-5E12-4F0F-BE0E-EB881391C0E6}" type="presOf" srcId="{DAAA8026-EDA6-46A0-8451-2CB4CD2506FB}" destId="{E7882EE8-5F0D-4EDC-93B0-176F9D53E9D9}" srcOrd="1" destOrd="0" presId="urn:microsoft.com/office/officeart/2005/8/layout/process1"/>
    <dgm:cxn modelId="{D4BC0423-303D-4762-8D21-60945A7E9B20}" type="presOf" srcId="{71DE01A4-4384-4F27-AF8C-2D0D0ECB52EF}" destId="{079EB509-D1A1-4C91-91CA-8EA16CDE6383}" srcOrd="0" destOrd="0" presId="urn:microsoft.com/office/officeart/2005/8/layout/process1"/>
    <dgm:cxn modelId="{194BE429-958E-4D4C-88DB-775312D28A13}" type="presOf" srcId="{701048DB-5A69-42FC-AA65-E2BE311DF663}" destId="{35079BA2-EDBF-456E-9631-EF2F551EE9B9}" srcOrd="1" destOrd="0" presId="urn:microsoft.com/office/officeart/2005/8/layout/process1"/>
    <dgm:cxn modelId="{67628561-EAC4-4C08-8891-DF8F5A05B398}" type="presOf" srcId="{0A35BABA-9853-4FFB-BE97-F12B9C5D4322}" destId="{48C6781D-6974-4F6A-831D-578D3AA42C8F}" srcOrd="0" destOrd="0" presId="urn:microsoft.com/office/officeart/2005/8/layout/process1"/>
    <dgm:cxn modelId="{DC72CB63-19A3-49FB-B0DC-D62EC23E4E50}" type="presOf" srcId="{F9AFC763-4075-47D7-B5D8-F8A63E144AEE}" destId="{28776DA7-2A02-4E80-9266-2EED63C080A2}" srcOrd="0" destOrd="0" presId="urn:microsoft.com/office/officeart/2005/8/layout/process1"/>
    <dgm:cxn modelId="{B7E0236F-C78D-47C2-B484-0C8FC8E0258E}" type="presOf" srcId="{5959FFD2-EFFA-49AA-ACD0-20E3B6BE0E02}" destId="{3960727C-42A0-4F7D-997D-B9796A646BC7}" srcOrd="0" destOrd="0" presId="urn:microsoft.com/office/officeart/2005/8/layout/process1"/>
    <dgm:cxn modelId="{77192B54-0362-482B-B816-FBFA0D242025}" type="presOf" srcId="{5959FFD2-EFFA-49AA-ACD0-20E3B6BE0E02}" destId="{A99B6180-54E0-4D4C-8ED8-AFFDA60C0607}" srcOrd="1" destOrd="0" presId="urn:microsoft.com/office/officeart/2005/8/layout/process1"/>
    <dgm:cxn modelId="{41D94280-2899-4583-906B-A85C94F3D4C7}" srcId="{71DE01A4-4384-4F27-AF8C-2D0D0ECB52EF}" destId="{F2D85EED-2742-473D-A841-F46ED98823E5}" srcOrd="1" destOrd="0" parTransId="{A2B492C0-1AAE-442A-BC21-D8C6804F3DF3}" sibTransId="{17273E78-9621-461D-A489-0079C119ED73}"/>
    <dgm:cxn modelId="{EDBE6AC1-54B4-4006-BD64-7785795FA927}" srcId="{71DE01A4-4384-4F27-AF8C-2D0D0ECB52EF}" destId="{0A35BABA-9853-4FFB-BE97-F12B9C5D4322}" srcOrd="2" destOrd="0" parTransId="{B0A3E858-BAA8-4CA8-9C79-7B70A3FEE3F1}" sibTransId="{DAAA8026-EDA6-46A0-8451-2CB4CD2506FB}"/>
    <dgm:cxn modelId="{90AC02C2-EC70-4250-9679-0AC4A6F9FCE9}" type="presOf" srcId="{17273E78-9621-461D-A489-0079C119ED73}" destId="{8A256D60-B4FB-4925-A66A-EE17CF084935}" srcOrd="0" destOrd="0" presId="urn:microsoft.com/office/officeart/2005/8/layout/process1"/>
    <dgm:cxn modelId="{2F5C47CF-5544-4904-A28E-800E389C5BA1}" type="presOf" srcId="{4878187E-C6F8-4DD8-8315-7A4F423FB461}" destId="{F9D01114-F602-4BE3-A4BB-F8CEA10AF05E}" srcOrd="0" destOrd="0" presId="urn:microsoft.com/office/officeart/2005/8/layout/process1"/>
    <dgm:cxn modelId="{0F54B6D3-BB7D-4687-A4C4-8BE6CE61EB8B}" type="presOf" srcId="{F2D85EED-2742-473D-A841-F46ED98823E5}" destId="{1C6F8914-6C03-470A-9AE8-83C9A44972A9}" srcOrd="0" destOrd="0" presId="urn:microsoft.com/office/officeart/2005/8/layout/process1"/>
    <dgm:cxn modelId="{99A0F8E1-0091-473F-9364-AC6A4B3CFEF2}" srcId="{71DE01A4-4384-4F27-AF8C-2D0D0ECB52EF}" destId="{4878187E-C6F8-4DD8-8315-7A4F423FB461}" srcOrd="0" destOrd="0" parTransId="{7A4E3DB6-5665-466D-AC12-4B32AD21FA77}" sibTransId="{701048DB-5A69-42FC-AA65-E2BE311DF663}"/>
    <dgm:cxn modelId="{8F2D5FE2-BAF9-46D7-B590-DD8372AF9388}" srcId="{71DE01A4-4384-4F27-AF8C-2D0D0ECB52EF}" destId="{F9AFC763-4075-47D7-B5D8-F8A63E144AEE}" srcOrd="3" destOrd="0" parTransId="{D5A48423-958A-4A9E-BE19-2304EF0DA053}" sibTransId="{5959FFD2-EFFA-49AA-ACD0-20E3B6BE0E02}"/>
    <dgm:cxn modelId="{074F02E5-C491-4D56-B5D0-C746A50235A1}" type="presOf" srcId="{701048DB-5A69-42FC-AA65-E2BE311DF663}" destId="{330C807A-DB88-484A-B688-268AB0CB291E}" srcOrd="0" destOrd="0" presId="urn:microsoft.com/office/officeart/2005/8/layout/process1"/>
    <dgm:cxn modelId="{062B2FFF-E434-4047-BA5D-3F0357E54025}" type="presOf" srcId="{1032A540-D280-424C-959F-F4BE51DCA49F}" destId="{7BC6944D-0DCC-4E80-9952-AC276237E13A}" srcOrd="0" destOrd="0" presId="urn:microsoft.com/office/officeart/2005/8/layout/process1"/>
    <dgm:cxn modelId="{4C5FE8FF-6E2F-4619-9521-054D55DAF6FD}" type="presOf" srcId="{17273E78-9621-461D-A489-0079C119ED73}" destId="{F228F8A3-ED1E-4F1F-897E-7AF0132BD492}" srcOrd="1" destOrd="0" presId="urn:microsoft.com/office/officeart/2005/8/layout/process1"/>
    <dgm:cxn modelId="{B926BFBF-2837-4E60-824D-BC2BB81B12C8}" type="presParOf" srcId="{079EB509-D1A1-4C91-91CA-8EA16CDE6383}" destId="{F9D01114-F602-4BE3-A4BB-F8CEA10AF05E}" srcOrd="0" destOrd="0" presId="urn:microsoft.com/office/officeart/2005/8/layout/process1"/>
    <dgm:cxn modelId="{EFD7334B-EC91-4D25-971F-E1C1E838D42C}" type="presParOf" srcId="{079EB509-D1A1-4C91-91CA-8EA16CDE6383}" destId="{330C807A-DB88-484A-B688-268AB0CB291E}" srcOrd="1" destOrd="0" presId="urn:microsoft.com/office/officeart/2005/8/layout/process1"/>
    <dgm:cxn modelId="{4579DD6D-E733-4186-BB0C-47AA15D6DD6C}" type="presParOf" srcId="{330C807A-DB88-484A-B688-268AB0CB291E}" destId="{35079BA2-EDBF-456E-9631-EF2F551EE9B9}" srcOrd="0" destOrd="0" presId="urn:microsoft.com/office/officeart/2005/8/layout/process1"/>
    <dgm:cxn modelId="{ACDA5B06-7B41-46A2-BF2A-8914053B1AB5}" type="presParOf" srcId="{079EB509-D1A1-4C91-91CA-8EA16CDE6383}" destId="{1C6F8914-6C03-470A-9AE8-83C9A44972A9}" srcOrd="2" destOrd="0" presId="urn:microsoft.com/office/officeart/2005/8/layout/process1"/>
    <dgm:cxn modelId="{A2870439-8938-481A-ABB8-273A2B6C28DC}" type="presParOf" srcId="{079EB509-D1A1-4C91-91CA-8EA16CDE6383}" destId="{8A256D60-B4FB-4925-A66A-EE17CF084935}" srcOrd="3" destOrd="0" presId="urn:microsoft.com/office/officeart/2005/8/layout/process1"/>
    <dgm:cxn modelId="{6A185A33-58DB-4659-8ED6-7165C25AC400}" type="presParOf" srcId="{8A256D60-B4FB-4925-A66A-EE17CF084935}" destId="{F228F8A3-ED1E-4F1F-897E-7AF0132BD492}" srcOrd="0" destOrd="0" presId="urn:microsoft.com/office/officeart/2005/8/layout/process1"/>
    <dgm:cxn modelId="{A752C138-DE18-4F31-8E80-8B0393BB94E1}" type="presParOf" srcId="{079EB509-D1A1-4C91-91CA-8EA16CDE6383}" destId="{48C6781D-6974-4F6A-831D-578D3AA42C8F}" srcOrd="4" destOrd="0" presId="urn:microsoft.com/office/officeart/2005/8/layout/process1"/>
    <dgm:cxn modelId="{A347D8DE-0A07-4021-84A1-90B0FA6FA45C}" type="presParOf" srcId="{079EB509-D1A1-4C91-91CA-8EA16CDE6383}" destId="{B851784E-D1B8-41D2-80D8-C7E113D3FD65}" srcOrd="5" destOrd="0" presId="urn:microsoft.com/office/officeart/2005/8/layout/process1"/>
    <dgm:cxn modelId="{BC8E02A8-72FF-4496-BBE6-7A19728B7E74}" type="presParOf" srcId="{B851784E-D1B8-41D2-80D8-C7E113D3FD65}" destId="{E7882EE8-5F0D-4EDC-93B0-176F9D53E9D9}" srcOrd="0" destOrd="0" presId="urn:microsoft.com/office/officeart/2005/8/layout/process1"/>
    <dgm:cxn modelId="{08B530D8-2260-4D46-A9F0-65981A37BE92}" type="presParOf" srcId="{079EB509-D1A1-4C91-91CA-8EA16CDE6383}" destId="{28776DA7-2A02-4E80-9266-2EED63C080A2}" srcOrd="6" destOrd="0" presId="urn:microsoft.com/office/officeart/2005/8/layout/process1"/>
    <dgm:cxn modelId="{6C80AA56-9924-4319-BEA9-B44368E35F2A}" type="presParOf" srcId="{079EB509-D1A1-4C91-91CA-8EA16CDE6383}" destId="{3960727C-42A0-4F7D-997D-B9796A646BC7}" srcOrd="7" destOrd="0" presId="urn:microsoft.com/office/officeart/2005/8/layout/process1"/>
    <dgm:cxn modelId="{050E3797-64D3-4641-9455-4028403390EE}" type="presParOf" srcId="{3960727C-42A0-4F7D-997D-B9796A646BC7}" destId="{A99B6180-54E0-4D4C-8ED8-AFFDA60C0607}" srcOrd="0" destOrd="0" presId="urn:microsoft.com/office/officeart/2005/8/layout/process1"/>
    <dgm:cxn modelId="{B617A559-1E79-48F9-A57B-CB84AA034A46}" type="presParOf" srcId="{079EB509-D1A1-4C91-91CA-8EA16CDE6383}" destId="{7BC6944D-0DCC-4E80-9952-AC276237E13A}" srcOrd="8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36" minVer="http://schemas.openxmlformats.org/drawingml/2006/diagram"/>
    </a:ext>
  </dgm:extLst>
</dgm:dataModel>
</file>

<file path=ppt/diagrams/data18.xml><?xml version="1.0" encoding="utf-8"?>
<dgm:dataModel xmlns:dgm="http://schemas.openxmlformats.org/drawingml/2006/diagram" xmlns:a="http://schemas.openxmlformats.org/drawingml/2006/main">
  <dgm:ptLst>
    <dgm:pt modelId="{71DE01A4-4384-4F27-AF8C-2D0D0ECB52EF}" type="doc">
      <dgm:prSet loTypeId="urn:microsoft.com/office/officeart/2005/8/layout/process1" loCatId="process" qsTypeId="urn:microsoft.com/office/officeart/2005/8/quickstyle/simple1" qsCatId="simple" csTypeId="urn:microsoft.com/office/officeart/2005/8/colors/accent1_2" csCatId="accent1" phldr="1"/>
      <dgm:spPr/>
    </dgm:pt>
    <dgm:pt modelId="{4878187E-C6F8-4DD8-8315-7A4F423FB461}">
      <dgm:prSet phldrT="[Tekst]" custT="1"/>
      <dgm:spPr/>
      <dgm:t>
        <a:bodyPr/>
        <a:lstStyle/>
        <a:p>
          <a:r>
            <a:rPr lang="nl-NL" sz="2000" b="1" dirty="0"/>
            <a:t>3</a:t>
          </a:r>
        </a:p>
      </dgm:t>
    </dgm:pt>
    <dgm:pt modelId="{7A4E3DB6-5665-466D-AC12-4B32AD21FA77}" type="parTrans" cxnId="{99A0F8E1-0091-473F-9364-AC6A4B3CFEF2}">
      <dgm:prSet/>
      <dgm:spPr/>
      <dgm:t>
        <a:bodyPr/>
        <a:lstStyle/>
        <a:p>
          <a:endParaRPr lang="nl-NL" sz="2000" b="1"/>
        </a:p>
      </dgm:t>
    </dgm:pt>
    <dgm:pt modelId="{701048DB-5A69-42FC-AA65-E2BE311DF663}" type="sibTrans" cxnId="{99A0F8E1-0091-473F-9364-AC6A4B3CFEF2}">
      <dgm:prSet custT="1"/>
      <dgm:spPr/>
      <dgm:t>
        <a:bodyPr/>
        <a:lstStyle/>
        <a:p>
          <a:endParaRPr lang="nl-NL" sz="2000" b="1"/>
        </a:p>
      </dgm:t>
    </dgm:pt>
    <dgm:pt modelId="{F2D85EED-2742-473D-A841-F46ED98823E5}">
      <dgm:prSet phldrT="[Tekst]" custT="1"/>
      <dgm:spPr/>
      <dgm:t>
        <a:bodyPr/>
        <a:lstStyle/>
        <a:p>
          <a:r>
            <a:rPr lang="nl-NL" sz="2000" b="1" dirty="0"/>
            <a:t>Hans de Ridder</a:t>
          </a:r>
        </a:p>
      </dgm:t>
    </dgm:pt>
    <dgm:pt modelId="{A2B492C0-1AAE-442A-BC21-D8C6804F3DF3}" type="parTrans" cxnId="{41D94280-2899-4583-906B-A85C94F3D4C7}">
      <dgm:prSet/>
      <dgm:spPr/>
      <dgm:t>
        <a:bodyPr/>
        <a:lstStyle/>
        <a:p>
          <a:endParaRPr lang="nl-NL" sz="2000" b="1"/>
        </a:p>
      </dgm:t>
    </dgm:pt>
    <dgm:pt modelId="{17273E78-9621-461D-A489-0079C119ED73}" type="sibTrans" cxnId="{41D94280-2899-4583-906B-A85C94F3D4C7}">
      <dgm:prSet custT="1"/>
      <dgm:spPr/>
      <dgm:t>
        <a:bodyPr/>
        <a:lstStyle/>
        <a:p>
          <a:endParaRPr lang="nl-NL" sz="2000" b="1"/>
        </a:p>
      </dgm:t>
    </dgm:pt>
    <dgm:pt modelId="{0A35BABA-9853-4FFB-BE97-F12B9C5D4322}">
      <dgm:prSet phldrT="[Tekst]" custT="1"/>
      <dgm:spPr/>
      <dgm:t>
        <a:bodyPr/>
        <a:lstStyle/>
        <a:p>
          <a:r>
            <a:rPr lang="nl-NL" sz="2000" b="1" dirty="0"/>
            <a:t>Carambole</a:t>
          </a:r>
        </a:p>
      </dgm:t>
    </dgm:pt>
    <dgm:pt modelId="{B0A3E858-BAA8-4CA8-9C79-7B70A3FEE3F1}" type="parTrans" cxnId="{EDBE6AC1-54B4-4006-BD64-7785795FA927}">
      <dgm:prSet/>
      <dgm:spPr/>
      <dgm:t>
        <a:bodyPr/>
        <a:lstStyle/>
        <a:p>
          <a:endParaRPr lang="nl-NL" sz="2000"/>
        </a:p>
      </dgm:t>
    </dgm:pt>
    <dgm:pt modelId="{DAAA8026-EDA6-46A0-8451-2CB4CD2506FB}" type="sibTrans" cxnId="{EDBE6AC1-54B4-4006-BD64-7785795FA927}">
      <dgm:prSet custT="1"/>
      <dgm:spPr/>
      <dgm:t>
        <a:bodyPr/>
        <a:lstStyle/>
        <a:p>
          <a:endParaRPr lang="nl-NL" sz="2000"/>
        </a:p>
      </dgm:t>
    </dgm:pt>
    <dgm:pt modelId="{F9AFC763-4075-47D7-B5D8-F8A63E144AEE}">
      <dgm:prSet phldrT="[Tekst]" custT="1"/>
      <dgm:spPr/>
      <dgm:t>
        <a:bodyPr/>
        <a:lstStyle/>
        <a:p>
          <a:r>
            <a:rPr lang="nl-NL" sz="2000" b="1" dirty="0"/>
            <a:t>25,714</a:t>
          </a:r>
        </a:p>
      </dgm:t>
    </dgm:pt>
    <dgm:pt modelId="{D5A48423-958A-4A9E-BE19-2304EF0DA053}" type="parTrans" cxnId="{8F2D5FE2-BAF9-46D7-B590-DD8372AF9388}">
      <dgm:prSet/>
      <dgm:spPr/>
      <dgm:t>
        <a:bodyPr/>
        <a:lstStyle/>
        <a:p>
          <a:endParaRPr lang="nl-NL" sz="2000"/>
        </a:p>
      </dgm:t>
    </dgm:pt>
    <dgm:pt modelId="{5959FFD2-EFFA-49AA-ACD0-20E3B6BE0E02}" type="sibTrans" cxnId="{8F2D5FE2-BAF9-46D7-B590-DD8372AF9388}">
      <dgm:prSet/>
      <dgm:spPr/>
      <dgm:t>
        <a:bodyPr/>
        <a:lstStyle/>
        <a:p>
          <a:endParaRPr lang="nl-NL" sz="2000"/>
        </a:p>
      </dgm:t>
    </dgm:pt>
    <dgm:pt modelId="{010FABA9-A032-4A6A-94AD-348AAE6D5BC0}">
      <dgm:prSet phldrT="[Tekst]"/>
      <dgm:spPr/>
      <dgm:t>
        <a:bodyPr/>
        <a:lstStyle/>
        <a:p>
          <a:r>
            <a:rPr lang="nl-NL" b="1" dirty="0"/>
            <a:t>3-11-2015</a:t>
          </a:r>
        </a:p>
      </dgm:t>
    </dgm:pt>
    <dgm:pt modelId="{F40AAB2B-B8A6-4B5A-98F2-0E49800F0945}" type="parTrans" cxnId="{E8C07357-3173-4FDA-A5E2-57B7505372F3}">
      <dgm:prSet/>
      <dgm:spPr/>
      <dgm:t>
        <a:bodyPr/>
        <a:lstStyle/>
        <a:p>
          <a:endParaRPr lang="nl-NL"/>
        </a:p>
      </dgm:t>
    </dgm:pt>
    <dgm:pt modelId="{EDA315F8-6ED4-4D0C-AC16-7E251A0BD483}" type="sibTrans" cxnId="{E8C07357-3173-4FDA-A5E2-57B7505372F3}">
      <dgm:prSet/>
      <dgm:spPr/>
      <dgm:t>
        <a:bodyPr/>
        <a:lstStyle/>
        <a:p>
          <a:endParaRPr lang="nl-NL"/>
        </a:p>
      </dgm:t>
    </dgm:pt>
    <dgm:pt modelId="{079EB509-D1A1-4C91-91CA-8EA16CDE6383}" type="pres">
      <dgm:prSet presAssocID="{71DE01A4-4384-4F27-AF8C-2D0D0ECB52EF}" presName="Name0" presStyleCnt="0">
        <dgm:presLayoutVars>
          <dgm:dir/>
          <dgm:resizeHandles val="exact"/>
        </dgm:presLayoutVars>
      </dgm:prSet>
      <dgm:spPr/>
    </dgm:pt>
    <dgm:pt modelId="{F9D01114-F602-4BE3-A4BB-F8CEA10AF05E}" type="pres">
      <dgm:prSet presAssocID="{4878187E-C6F8-4DD8-8315-7A4F423FB461}" presName="node" presStyleLbl="node1" presStyleIdx="0" presStyleCnt="5" custScaleY="54966">
        <dgm:presLayoutVars>
          <dgm:bulletEnabled val="1"/>
        </dgm:presLayoutVars>
      </dgm:prSet>
      <dgm:spPr/>
    </dgm:pt>
    <dgm:pt modelId="{330C807A-DB88-484A-B688-268AB0CB291E}" type="pres">
      <dgm:prSet presAssocID="{701048DB-5A69-42FC-AA65-E2BE311DF663}" presName="sibTrans" presStyleLbl="sibTrans2D1" presStyleIdx="0" presStyleCnt="4"/>
      <dgm:spPr>
        <a:prstGeom prst="mathMinus">
          <a:avLst/>
        </a:prstGeom>
      </dgm:spPr>
    </dgm:pt>
    <dgm:pt modelId="{35079BA2-EDBF-456E-9631-EF2F551EE9B9}" type="pres">
      <dgm:prSet presAssocID="{701048DB-5A69-42FC-AA65-E2BE311DF663}" presName="connectorText" presStyleLbl="sibTrans2D1" presStyleIdx="0" presStyleCnt="4"/>
      <dgm:spPr/>
    </dgm:pt>
    <dgm:pt modelId="{1C6F8914-6C03-470A-9AE8-83C9A44972A9}" type="pres">
      <dgm:prSet presAssocID="{F2D85EED-2742-473D-A841-F46ED98823E5}" presName="node" presStyleLbl="node1" presStyleIdx="1" presStyleCnt="5" custScaleX="279602" custScaleY="54966">
        <dgm:presLayoutVars>
          <dgm:bulletEnabled val="1"/>
        </dgm:presLayoutVars>
      </dgm:prSet>
      <dgm:spPr/>
    </dgm:pt>
    <dgm:pt modelId="{8A256D60-B4FB-4925-A66A-EE17CF084935}" type="pres">
      <dgm:prSet presAssocID="{17273E78-9621-461D-A489-0079C119ED73}" presName="sibTrans" presStyleLbl="sibTrans2D1" presStyleIdx="1" presStyleCnt="4"/>
      <dgm:spPr>
        <a:prstGeom prst="mathMinus">
          <a:avLst/>
        </a:prstGeom>
      </dgm:spPr>
    </dgm:pt>
    <dgm:pt modelId="{F228F8A3-ED1E-4F1F-897E-7AF0132BD492}" type="pres">
      <dgm:prSet presAssocID="{17273E78-9621-461D-A489-0079C119ED73}" presName="connectorText" presStyleLbl="sibTrans2D1" presStyleIdx="1" presStyleCnt="4"/>
      <dgm:spPr/>
    </dgm:pt>
    <dgm:pt modelId="{48C6781D-6974-4F6A-831D-578D3AA42C8F}" type="pres">
      <dgm:prSet presAssocID="{0A35BABA-9853-4FFB-BE97-F12B9C5D4322}" presName="node" presStyleLbl="node1" presStyleIdx="2" presStyleCnt="5" custScaleX="150952" custScaleY="54966">
        <dgm:presLayoutVars>
          <dgm:bulletEnabled val="1"/>
        </dgm:presLayoutVars>
      </dgm:prSet>
      <dgm:spPr/>
    </dgm:pt>
    <dgm:pt modelId="{B851784E-D1B8-41D2-80D8-C7E113D3FD65}" type="pres">
      <dgm:prSet presAssocID="{DAAA8026-EDA6-46A0-8451-2CB4CD2506FB}" presName="sibTrans" presStyleLbl="sibTrans2D1" presStyleIdx="2" presStyleCnt="4"/>
      <dgm:spPr>
        <a:prstGeom prst="mathMinus">
          <a:avLst/>
        </a:prstGeom>
      </dgm:spPr>
    </dgm:pt>
    <dgm:pt modelId="{E7882EE8-5F0D-4EDC-93B0-176F9D53E9D9}" type="pres">
      <dgm:prSet presAssocID="{DAAA8026-EDA6-46A0-8451-2CB4CD2506FB}" presName="connectorText" presStyleLbl="sibTrans2D1" presStyleIdx="2" presStyleCnt="4"/>
      <dgm:spPr/>
    </dgm:pt>
    <dgm:pt modelId="{28776DA7-2A02-4E80-9266-2EED63C080A2}" type="pres">
      <dgm:prSet presAssocID="{F9AFC763-4075-47D7-B5D8-F8A63E144AEE}" presName="node" presStyleLbl="node1" presStyleIdx="3" presStyleCnt="5" custScaleY="54966">
        <dgm:presLayoutVars>
          <dgm:bulletEnabled val="1"/>
        </dgm:presLayoutVars>
      </dgm:prSet>
      <dgm:spPr/>
    </dgm:pt>
    <dgm:pt modelId="{8D48E8B7-13EA-4396-8E68-31AFA42947D4}" type="pres">
      <dgm:prSet presAssocID="{5959FFD2-EFFA-49AA-ACD0-20E3B6BE0E02}" presName="sibTrans" presStyleLbl="sibTrans2D1" presStyleIdx="3" presStyleCnt="4"/>
      <dgm:spPr/>
    </dgm:pt>
    <dgm:pt modelId="{1D0658C4-0727-4100-9E90-392F6E4BEE05}" type="pres">
      <dgm:prSet presAssocID="{5959FFD2-EFFA-49AA-ACD0-20E3B6BE0E02}" presName="connectorText" presStyleLbl="sibTrans2D1" presStyleIdx="3" presStyleCnt="4"/>
      <dgm:spPr/>
    </dgm:pt>
    <dgm:pt modelId="{3EB00CFA-2C91-42DB-869C-8DB85DAE5114}" type="pres">
      <dgm:prSet presAssocID="{010FABA9-A032-4A6A-94AD-348AAE6D5BC0}" presName="node" presStyleLbl="node1" presStyleIdx="4" presStyleCnt="5" custScaleY="54966">
        <dgm:presLayoutVars>
          <dgm:bulletEnabled val="1"/>
        </dgm:presLayoutVars>
      </dgm:prSet>
      <dgm:spPr/>
    </dgm:pt>
  </dgm:ptLst>
  <dgm:cxnLst>
    <dgm:cxn modelId="{A307EF1E-5E8C-4A11-A482-DFEE22D9BE20}" type="presOf" srcId="{DAAA8026-EDA6-46A0-8451-2CB4CD2506FB}" destId="{B851784E-D1B8-41D2-80D8-C7E113D3FD65}" srcOrd="0" destOrd="0" presId="urn:microsoft.com/office/officeart/2005/8/layout/process1"/>
    <dgm:cxn modelId="{D575FF21-5E12-4F0F-BE0E-EB881391C0E6}" type="presOf" srcId="{DAAA8026-EDA6-46A0-8451-2CB4CD2506FB}" destId="{E7882EE8-5F0D-4EDC-93B0-176F9D53E9D9}" srcOrd="1" destOrd="0" presId="urn:microsoft.com/office/officeart/2005/8/layout/process1"/>
    <dgm:cxn modelId="{D4BC0423-303D-4762-8D21-60945A7E9B20}" type="presOf" srcId="{71DE01A4-4384-4F27-AF8C-2D0D0ECB52EF}" destId="{079EB509-D1A1-4C91-91CA-8EA16CDE6383}" srcOrd="0" destOrd="0" presId="urn:microsoft.com/office/officeart/2005/8/layout/process1"/>
    <dgm:cxn modelId="{B13DB823-FF0B-4BB0-AB9F-BFD78EB04354}" type="presOf" srcId="{5959FFD2-EFFA-49AA-ACD0-20E3B6BE0E02}" destId="{8D48E8B7-13EA-4396-8E68-31AFA42947D4}" srcOrd="0" destOrd="0" presId="urn:microsoft.com/office/officeart/2005/8/layout/process1"/>
    <dgm:cxn modelId="{194BE429-958E-4D4C-88DB-775312D28A13}" type="presOf" srcId="{701048DB-5A69-42FC-AA65-E2BE311DF663}" destId="{35079BA2-EDBF-456E-9631-EF2F551EE9B9}" srcOrd="1" destOrd="0" presId="urn:microsoft.com/office/officeart/2005/8/layout/process1"/>
    <dgm:cxn modelId="{22DB943E-64FE-4BD8-8E17-9B413294E323}" type="presOf" srcId="{010FABA9-A032-4A6A-94AD-348AAE6D5BC0}" destId="{3EB00CFA-2C91-42DB-869C-8DB85DAE5114}" srcOrd="0" destOrd="0" presId="urn:microsoft.com/office/officeart/2005/8/layout/process1"/>
    <dgm:cxn modelId="{67628561-EAC4-4C08-8891-DF8F5A05B398}" type="presOf" srcId="{0A35BABA-9853-4FFB-BE97-F12B9C5D4322}" destId="{48C6781D-6974-4F6A-831D-578D3AA42C8F}" srcOrd="0" destOrd="0" presId="urn:microsoft.com/office/officeart/2005/8/layout/process1"/>
    <dgm:cxn modelId="{DC72CB63-19A3-49FB-B0DC-D62EC23E4E50}" type="presOf" srcId="{F9AFC763-4075-47D7-B5D8-F8A63E144AEE}" destId="{28776DA7-2A02-4E80-9266-2EED63C080A2}" srcOrd="0" destOrd="0" presId="urn:microsoft.com/office/officeart/2005/8/layout/process1"/>
    <dgm:cxn modelId="{E8C07357-3173-4FDA-A5E2-57B7505372F3}" srcId="{71DE01A4-4384-4F27-AF8C-2D0D0ECB52EF}" destId="{010FABA9-A032-4A6A-94AD-348AAE6D5BC0}" srcOrd="4" destOrd="0" parTransId="{F40AAB2B-B8A6-4B5A-98F2-0E49800F0945}" sibTransId="{EDA315F8-6ED4-4D0C-AC16-7E251A0BD483}"/>
    <dgm:cxn modelId="{41D94280-2899-4583-906B-A85C94F3D4C7}" srcId="{71DE01A4-4384-4F27-AF8C-2D0D0ECB52EF}" destId="{F2D85EED-2742-473D-A841-F46ED98823E5}" srcOrd="1" destOrd="0" parTransId="{A2B492C0-1AAE-442A-BC21-D8C6804F3DF3}" sibTransId="{17273E78-9621-461D-A489-0079C119ED73}"/>
    <dgm:cxn modelId="{EDBE6AC1-54B4-4006-BD64-7785795FA927}" srcId="{71DE01A4-4384-4F27-AF8C-2D0D0ECB52EF}" destId="{0A35BABA-9853-4FFB-BE97-F12B9C5D4322}" srcOrd="2" destOrd="0" parTransId="{B0A3E858-BAA8-4CA8-9C79-7B70A3FEE3F1}" sibTransId="{DAAA8026-EDA6-46A0-8451-2CB4CD2506FB}"/>
    <dgm:cxn modelId="{90AC02C2-EC70-4250-9679-0AC4A6F9FCE9}" type="presOf" srcId="{17273E78-9621-461D-A489-0079C119ED73}" destId="{8A256D60-B4FB-4925-A66A-EE17CF084935}" srcOrd="0" destOrd="0" presId="urn:microsoft.com/office/officeart/2005/8/layout/process1"/>
    <dgm:cxn modelId="{2F5C47CF-5544-4904-A28E-800E389C5BA1}" type="presOf" srcId="{4878187E-C6F8-4DD8-8315-7A4F423FB461}" destId="{F9D01114-F602-4BE3-A4BB-F8CEA10AF05E}" srcOrd="0" destOrd="0" presId="urn:microsoft.com/office/officeart/2005/8/layout/process1"/>
    <dgm:cxn modelId="{0F54B6D3-BB7D-4687-A4C4-8BE6CE61EB8B}" type="presOf" srcId="{F2D85EED-2742-473D-A841-F46ED98823E5}" destId="{1C6F8914-6C03-470A-9AE8-83C9A44972A9}" srcOrd="0" destOrd="0" presId="urn:microsoft.com/office/officeart/2005/8/layout/process1"/>
    <dgm:cxn modelId="{99A0F8E1-0091-473F-9364-AC6A4B3CFEF2}" srcId="{71DE01A4-4384-4F27-AF8C-2D0D0ECB52EF}" destId="{4878187E-C6F8-4DD8-8315-7A4F423FB461}" srcOrd="0" destOrd="0" parTransId="{7A4E3DB6-5665-466D-AC12-4B32AD21FA77}" sibTransId="{701048DB-5A69-42FC-AA65-E2BE311DF663}"/>
    <dgm:cxn modelId="{8F2D5FE2-BAF9-46D7-B590-DD8372AF9388}" srcId="{71DE01A4-4384-4F27-AF8C-2D0D0ECB52EF}" destId="{F9AFC763-4075-47D7-B5D8-F8A63E144AEE}" srcOrd="3" destOrd="0" parTransId="{D5A48423-958A-4A9E-BE19-2304EF0DA053}" sibTransId="{5959FFD2-EFFA-49AA-ACD0-20E3B6BE0E02}"/>
    <dgm:cxn modelId="{074F02E5-C491-4D56-B5D0-C746A50235A1}" type="presOf" srcId="{701048DB-5A69-42FC-AA65-E2BE311DF663}" destId="{330C807A-DB88-484A-B688-268AB0CB291E}" srcOrd="0" destOrd="0" presId="urn:microsoft.com/office/officeart/2005/8/layout/process1"/>
    <dgm:cxn modelId="{B8F653EB-02E5-41D3-8C56-DA78EB33F1B0}" type="presOf" srcId="{5959FFD2-EFFA-49AA-ACD0-20E3B6BE0E02}" destId="{1D0658C4-0727-4100-9E90-392F6E4BEE05}" srcOrd="1" destOrd="0" presId="urn:microsoft.com/office/officeart/2005/8/layout/process1"/>
    <dgm:cxn modelId="{4C5FE8FF-6E2F-4619-9521-054D55DAF6FD}" type="presOf" srcId="{17273E78-9621-461D-A489-0079C119ED73}" destId="{F228F8A3-ED1E-4F1F-897E-7AF0132BD492}" srcOrd="1" destOrd="0" presId="urn:microsoft.com/office/officeart/2005/8/layout/process1"/>
    <dgm:cxn modelId="{B926BFBF-2837-4E60-824D-BC2BB81B12C8}" type="presParOf" srcId="{079EB509-D1A1-4C91-91CA-8EA16CDE6383}" destId="{F9D01114-F602-4BE3-A4BB-F8CEA10AF05E}" srcOrd="0" destOrd="0" presId="urn:microsoft.com/office/officeart/2005/8/layout/process1"/>
    <dgm:cxn modelId="{EFD7334B-EC91-4D25-971F-E1C1E838D42C}" type="presParOf" srcId="{079EB509-D1A1-4C91-91CA-8EA16CDE6383}" destId="{330C807A-DB88-484A-B688-268AB0CB291E}" srcOrd="1" destOrd="0" presId="urn:microsoft.com/office/officeart/2005/8/layout/process1"/>
    <dgm:cxn modelId="{4579DD6D-E733-4186-BB0C-47AA15D6DD6C}" type="presParOf" srcId="{330C807A-DB88-484A-B688-268AB0CB291E}" destId="{35079BA2-EDBF-456E-9631-EF2F551EE9B9}" srcOrd="0" destOrd="0" presId="urn:microsoft.com/office/officeart/2005/8/layout/process1"/>
    <dgm:cxn modelId="{ACDA5B06-7B41-46A2-BF2A-8914053B1AB5}" type="presParOf" srcId="{079EB509-D1A1-4C91-91CA-8EA16CDE6383}" destId="{1C6F8914-6C03-470A-9AE8-83C9A44972A9}" srcOrd="2" destOrd="0" presId="urn:microsoft.com/office/officeart/2005/8/layout/process1"/>
    <dgm:cxn modelId="{A2870439-8938-481A-ABB8-273A2B6C28DC}" type="presParOf" srcId="{079EB509-D1A1-4C91-91CA-8EA16CDE6383}" destId="{8A256D60-B4FB-4925-A66A-EE17CF084935}" srcOrd="3" destOrd="0" presId="urn:microsoft.com/office/officeart/2005/8/layout/process1"/>
    <dgm:cxn modelId="{6A185A33-58DB-4659-8ED6-7165C25AC400}" type="presParOf" srcId="{8A256D60-B4FB-4925-A66A-EE17CF084935}" destId="{F228F8A3-ED1E-4F1F-897E-7AF0132BD492}" srcOrd="0" destOrd="0" presId="urn:microsoft.com/office/officeart/2005/8/layout/process1"/>
    <dgm:cxn modelId="{A752C138-DE18-4F31-8E80-8B0393BB94E1}" type="presParOf" srcId="{079EB509-D1A1-4C91-91CA-8EA16CDE6383}" destId="{48C6781D-6974-4F6A-831D-578D3AA42C8F}" srcOrd="4" destOrd="0" presId="urn:microsoft.com/office/officeart/2005/8/layout/process1"/>
    <dgm:cxn modelId="{A347D8DE-0A07-4021-84A1-90B0FA6FA45C}" type="presParOf" srcId="{079EB509-D1A1-4C91-91CA-8EA16CDE6383}" destId="{B851784E-D1B8-41D2-80D8-C7E113D3FD65}" srcOrd="5" destOrd="0" presId="urn:microsoft.com/office/officeart/2005/8/layout/process1"/>
    <dgm:cxn modelId="{BC8E02A8-72FF-4496-BBE6-7A19728B7E74}" type="presParOf" srcId="{B851784E-D1B8-41D2-80D8-C7E113D3FD65}" destId="{E7882EE8-5F0D-4EDC-93B0-176F9D53E9D9}" srcOrd="0" destOrd="0" presId="urn:microsoft.com/office/officeart/2005/8/layout/process1"/>
    <dgm:cxn modelId="{08B530D8-2260-4D46-A9F0-65981A37BE92}" type="presParOf" srcId="{079EB509-D1A1-4C91-91CA-8EA16CDE6383}" destId="{28776DA7-2A02-4E80-9266-2EED63C080A2}" srcOrd="6" destOrd="0" presId="urn:microsoft.com/office/officeart/2005/8/layout/process1"/>
    <dgm:cxn modelId="{1C0DE62E-953A-4086-8BBD-738CB0FF48CC}" type="presParOf" srcId="{079EB509-D1A1-4C91-91CA-8EA16CDE6383}" destId="{8D48E8B7-13EA-4396-8E68-31AFA42947D4}" srcOrd="7" destOrd="0" presId="urn:microsoft.com/office/officeart/2005/8/layout/process1"/>
    <dgm:cxn modelId="{991A7F53-6D3D-4FEC-9FED-B7F87FB7C51A}" type="presParOf" srcId="{8D48E8B7-13EA-4396-8E68-31AFA42947D4}" destId="{1D0658C4-0727-4100-9E90-392F6E4BEE05}" srcOrd="0" destOrd="0" presId="urn:microsoft.com/office/officeart/2005/8/layout/process1"/>
    <dgm:cxn modelId="{6E451A70-1EBB-4AF3-9A2B-173FEC53DA7F}" type="presParOf" srcId="{079EB509-D1A1-4C91-91CA-8EA16CDE6383}" destId="{3EB00CFA-2C91-42DB-869C-8DB85DAE5114}" srcOrd="8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41" minVer="http://schemas.openxmlformats.org/drawingml/2006/diagram"/>
    </a:ext>
  </dgm:extLst>
</dgm:dataModel>
</file>

<file path=ppt/diagrams/data19.xml><?xml version="1.0" encoding="utf-8"?>
<dgm:dataModel xmlns:dgm="http://schemas.openxmlformats.org/drawingml/2006/diagram" xmlns:a="http://schemas.openxmlformats.org/drawingml/2006/main">
  <dgm:ptLst>
    <dgm:pt modelId="{71DE01A4-4384-4F27-AF8C-2D0D0ECB52EF}" type="doc">
      <dgm:prSet loTypeId="urn:microsoft.com/office/officeart/2005/8/layout/process1" loCatId="process" qsTypeId="urn:microsoft.com/office/officeart/2005/8/quickstyle/simple1" qsCatId="simple" csTypeId="urn:microsoft.com/office/officeart/2005/8/colors/accent1_2" csCatId="accent1" phldr="1"/>
      <dgm:spPr/>
    </dgm:pt>
    <dgm:pt modelId="{4878187E-C6F8-4DD8-8315-7A4F423FB461}">
      <dgm:prSet phldrT="[Tekst]" custT="1"/>
      <dgm:spPr/>
      <dgm:t>
        <a:bodyPr/>
        <a:lstStyle/>
        <a:p>
          <a:r>
            <a:rPr lang="nl-NL" sz="2000" b="1" dirty="0"/>
            <a:t>2</a:t>
          </a:r>
        </a:p>
      </dgm:t>
    </dgm:pt>
    <dgm:pt modelId="{7A4E3DB6-5665-466D-AC12-4B32AD21FA77}" type="parTrans" cxnId="{99A0F8E1-0091-473F-9364-AC6A4B3CFEF2}">
      <dgm:prSet/>
      <dgm:spPr/>
      <dgm:t>
        <a:bodyPr/>
        <a:lstStyle/>
        <a:p>
          <a:endParaRPr lang="nl-NL" sz="2000" b="1"/>
        </a:p>
      </dgm:t>
    </dgm:pt>
    <dgm:pt modelId="{701048DB-5A69-42FC-AA65-E2BE311DF663}" type="sibTrans" cxnId="{99A0F8E1-0091-473F-9364-AC6A4B3CFEF2}">
      <dgm:prSet custT="1"/>
      <dgm:spPr/>
      <dgm:t>
        <a:bodyPr/>
        <a:lstStyle/>
        <a:p>
          <a:endParaRPr lang="nl-NL" sz="2000" b="1"/>
        </a:p>
      </dgm:t>
    </dgm:pt>
    <dgm:pt modelId="{F2D85EED-2742-473D-A841-F46ED98823E5}">
      <dgm:prSet phldrT="[Tekst]" custT="1"/>
      <dgm:spPr/>
      <dgm:t>
        <a:bodyPr/>
        <a:lstStyle/>
        <a:p>
          <a:r>
            <a:rPr lang="nl-NL" sz="2000" b="1" dirty="0"/>
            <a:t>Hans de Ridder</a:t>
          </a:r>
        </a:p>
      </dgm:t>
    </dgm:pt>
    <dgm:pt modelId="{A2B492C0-1AAE-442A-BC21-D8C6804F3DF3}" type="parTrans" cxnId="{41D94280-2899-4583-906B-A85C94F3D4C7}">
      <dgm:prSet/>
      <dgm:spPr/>
      <dgm:t>
        <a:bodyPr/>
        <a:lstStyle/>
        <a:p>
          <a:endParaRPr lang="nl-NL" sz="2000" b="1"/>
        </a:p>
      </dgm:t>
    </dgm:pt>
    <dgm:pt modelId="{17273E78-9621-461D-A489-0079C119ED73}" type="sibTrans" cxnId="{41D94280-2899-4583-906B-A85C94F3D4C7}">
      <dgm:prSet custT="1"/>
      <dgm:spPr/>
      <dgm:t>
        <a:bodyPr/>
        <a:lstStyle/>
        <a:p>
          <a:endParaRPr lang="nl-NL" sz="2000" b="1"/>
        </a:p>
      </dgm:t>
    </dgm:pt>
    <dgm:pt modelId="{0A35BABA-9853-4FFB-BE97-F12B9C5D4322}">
      <dgm:prSet phldrT="[Tekst]" custT="1"/>
      <dgm:spPr/>
      <dgm:t>
        <a:bodyPr/>
        <a:lstStyle/>
        <a:p>
          <a:r>
            <a:rPr lang="nl-NL" sz="2000" b="1" dirty="0"/>
            <a:t>Carambole</a:t>
          </a:r>
        </a:p>
      </dgm:t>
    </dgm:pt>
    <dgm:pt modelId="{B0A3E858-BAA8-4CA8-9C79-7B70A3FEE3F1}" type="parTrans" cxnId="{EDBE6AC1-54B4-4006-BD64-7785795FA927}">
      <dgm:prSet/>
      <dgm:spPr/>
      <dgm:t>
        <a:bodyPr/>
        <a:lstStyle/>
        <a:p>
          <a:endParaRPr lang="nl-NL" sz="2000"/>
        </a:p>
      </dgm:t>
    </dgm:pt>
    <dgm:pt modelId="{DAAA8026-EDA6-46A0-8451-2CB4CD2506FB}" type="sibTrans" cxnId="{EDBE6AC1-54B4-4006-BD64-7785795FA927}">
      <dgm:prSet custT="1"/>
      <dgm:spPr/>
      <dgm:t>
        <a:bodyPr/>
        <a:lstStyle/>
        <a:p>
          <a:endParaRPr lang="nl-NL" sz="2000"/>
        </a:p>
      </dgm:t>
    </dgm:pt>
    <dgm:pt modelId="{F9AFC763-4075-47D7-B5D8-F8A63E144AEE}">
      <dgm:prSet phldrT="[Tekst]" custT="1"/>
      <dgm:spPr/>
      <dgm:t>
        <a:bodyPr/>
        <a:lstStyle/>
        <a:p>
          <a:r>
            <a:rPr lang="nl-NL" sz="2000" b="1" dirty="0"/>
            <a:t>53,333</a:t>
          </a:r>
        </a:p>
      </dgm:t>
    </dgm:pt>
    <dgm:pt modelId="{D5A48423-958A-4A9E-BE19-2304EF0DA053}" type="parTrans" cxnId="{8F2D5FE2-BAF9-46D7-B590-DD8372AF9388}">
      <dgm:prSet/>
      <dgm:spPr/>
      <dgm:t>
        <a:bodyPr/>
        <a:lstStyle/>
        <a:p>
          <a:endParaRPr lang="nl-NL" sz="2000"/>
        </a:p>
      </dgm:t>
    </dgm:pt>
    <dgm:pt modelId="{5959FFD2-EFFA-49AA-ACD0-20E3B6BE0E02}" type="sibTrans" cxnId="{8F2D5FE2-BAF9-46D7-B590-DD8372AF9388}">
      <dgm:prSet/>
      <dgm:spPr/>
      <dgm:t>
        <a:bodyPr/>
        <a:lstStyle/>
        <a:p>
          <a:endParaRPr lang="nl-NL" sz="2000"/>
        </a:p>
      </dgm:t>
    </dgm:pt>
    <dgm:pt modelId="{B27D09F0-4C95-4E2C-8E73-E30174B5F977}">
      <dgm:prSet phldrT="[Tekst]"/>
      <dgm:spPr/>
      <dgm:t>
        <a:bodyPr/>
        <a:lstStyle/>
        <a:p>
          <a:r>
            <a:rPr lang="nl-NL" b="1" dirty="0"/>
            <a:t>24-10-2018</a:t>
          </a:r>
        </a:p>
      </dgm:t>
    </dgm:pt>
    <dgm:pt modelId="{7E3D6AF9-DEBC-424F-845A-B4C010ACFFF5}" type="parTrans" cxnId="{95821789-6150-4B5B-B45B-6B4D3A5E0118}">
      <dgm:prSet/>
      <dgm:spPr/>
      <dgm:t>
        <a:bodyPr/>
        <a:lstStyle/>
        <a:p>
          <a:endParaRPr lang="nl-NL"/>
        </a:p>
      </dgm:t>
    </dgm:pt>
    <dgm:pt modelId="{7BEBD806-04E4-41B4-A27B-56D9B7BF20BB}" type="sibTrans" cxnId="{95821789-6150-4B5B-B45B-6B4D3A5E0118}">
      <dgm:prSet/>
      <dgm:spPr/>
      <dgm:t>
        <a:bodyPr/>
        <a:lstStyle/>
        <a:p>
          <a:endParaRPr lang="nl-NL"/>
        </a:p>
      </dgm:t>
    </dgm:pt>
    <dgm:pt modelId="{079EB509-D1A1-4C91-91CA-8EA16CDE6383}" type="pres">
      <dgm:prSet presAssocID="{71DE01A4-4384-4F27-AF8C-2D0D0ECB52EF}" presName="Name0" presStyleCnt="0">
        <dgm:presLayoutVars>
          <dgm:dir/>
          <dgm:resizeHandles val="exact"/>
        </dgm:presLayoutVars>
      </dgm:prSet>
      <dgm:spPr/>
    </dgm:pt>
    <dgm:pt modelId="{F9D01114-F602-4BE3-A4BB-F8CEA10AF05E}" type="pres">
      <dgm:prSet presAssocID="{4878187E-C6F8-4DD8-8315-7A4F423FB461}" presName="node" presStyleLbl="node1" presStyleIdx="0" presStyleCnt="5" custScaleY="54966">
        <dgm:presLayoutVars>
          <dgm:bulletEnabled val="1"/>
        </dgm:presLayoutVars>
      </dgm:prSet>
      <dgm:spPr/>
    </dgm:pt>
    <dgm:pt modelId="{330C807A-DB88-484A-B688-268AB0CB291E}" type="pres">
      <dgm:prSet presAssocID="{701048DB-5A69-42FC-AA65-E2BE311DF663}" presName="sibTrans" presStyleLbl="sibTrans2D1" presStyleIdx="0" presStyleCnt="4"/>
      <dgm:spPr>
        <a:prstGeom prst="mathMinus">
          <a:avLst/>
        </a:prstGeom>
      </dgm:spPr>
    </dgm:pt>
    <dgm:pt modelId="{35079BA2-EDBF-456E-9631-EF2F551EE9B9}" type="pres">
      <dgm:prSet presAssocID="{701048DB-5A69-42FC-AA65-E2BE311DF663}" presName="connectorText" presStyleLbl="sibTrans2D1" presStyleIdx="0" presStyleCnt="4"/>
      <dgm:spPr/>
    </dgm:pt>
    <dgm:pt modelId="{1C6F8914-6C03-470A-9AE8-83C9A44972A9}" type="pres">
      <dgm:prSet presAssocID="{F2D85EED-2742-473D-A841-F46ED98823E5}" presName="node" presStyleLbl="node1" presStyleIdx="1" presStyleCnt="5" custScaleX="279602" custScaleY="54966">
        <dgm:presLayoutVars>
          <dgm:bulletEnabled val="1"/>
        </dgm:presLayoutVars>
      </dgm:prSet>
      <dgm:spPr/>
    </dgm:pt>
    <dgm:pt modelId="{8A256D60-B4FB-4925-A66A-EE17CF084935}" type="pres">
      <dgm:prSet presAssocID="{17273E78-9621-461D-A489-0079C119ED73}" presName="sibTrans" presStyleLbl="sibTrans2D1" presStyleIdx="1" presStyleCnt="4"/>
      <dgm:spPr>
        <a:prstGeom prst="mathMinus">
          <a:avLst/>
        </a:prstGeom>
      </dgm:spPr>
    </dgm:pt>
    <dgm:pt modelId="{F228F8A3-ED1E-4F1F-897E-7AF0132BD492}" type="pres">
      <dgm:prSet presAssocID="{17273E78-9621-461D-A489-0079C119ED73}" presName="connectorText" presStyleLbl="sibTrans2D1" presStyleIdx="1" presStyleCnt="4"/>
      <dgm:spPr/>
    </dgm:pt>
    <dgm:pt modelId="{48C6781D-6974-4F6A-831D-578D3AA42C8F}" type="pres">
      <dgm:prSet presAssocID="{0A35BABA-9853-4FFB-BE97-F12B9C5D4322}" presName="node" presStyleLbl="node1" presStyleIdx="2" presStyleCnt="5" custScaleX="150952" custScaleY="54966" custLinFactNeighborX="-5173" custLinFactNeighborY="234">
        <dgm:presLayoutVars>
          <dgm:bulletEnabled val="1"/>
        </dgm:presLayoutVars>
      </dgm:prSet>
      <dgm:spPr/>
    </dgm:pt>
    <dgm:pt modelId="{B851784E-D1B8-41D2-80D8-C7E113D3FD65}" type="pres">
      <dgm:prSet presAssocID="{DAAA8026-EDA6-46A0-8451-2CB4CD2506FB}" presName="sibTrans" presStyleLbl="sibTrans2D1" presStyleIdx="2" presStyleCnt="4"/>
      <dgm:spPr>
        <a:prstGeom prst="mathMinus">
          <a:avLst/>
        </a:prstGeom>
      </dgm:spPr>
    </dgm:pt>
    <dgm:pt modelId="{E7882EE8-5F0D-4EDC-93B0-176F9D53E9D9}" type="pres">
      <dgm:prSet presAssocID="{DAAA8026-EDA6-46A0-8451-2CB4CD2506FB}" presName="connectorText" presStyleLbl="sibTrans2D1" presStyleIdx="2" presStyleCnt="4"/>
      <dgm:spPr/>
    </dgm:pt>
    <dgm:pt modelId="{28776DA7-2A02-4E80-9266-2EED63C080A2}" type="pres">
      <dgm:prSet presAssocID="{F9AFC763-4075-47D7-B5D8-F8A63E144AEE}" presName="node" presStyleLbl="node1" presStyleIdx="3" presStyleCnt="5" custScaleY="54966">
        <dgm:presLayoutVars>
          <dgm:bulletEnabled val="1"/>
        </dgm:presLayoutVars>
      </dgm:prSet>
      <dgm:spPr/>
    </dgm:pt>
    <dgm:pt modelId="{E112FDBC-1EB2-425F-A868-E97D4097A873}" type="pres">
      <dgm:prSet presAssocID="{5959FFD2-EFFA-49AA-ACD0-20E3B6BE0E02}" presName="sibTrans" presStyleLbl="sibTrans2D1" presStyleIdx="3" presStyleCnt="4"/>
      <dgm:spPr/>
    </dgm:pt>
    <dgm:pt modelId="{851EAFB8-6923-4823-B5F1-8259AB891498}" type="pres">
      <dgm:prSet presAssocID="{5959FFD2-EFFA-49AA-ACD0-20E3B6BE0E02}" presName="connectorText" presStyleLbl="sibTrans2D1" presStyleIdx="3" presStyleCnt="4"/>
      <dgm:spPr/>
    </dgm:pt>
    <dgm:pt modelId="{191A101F-7C6A-43F4-AE76-9BC1EDA832AB}" type="pres">
      <dgm:prSet presAssocID="{B27D09F0-4C95-4E2C-8E73-E30174B5F977}" presName="node" presStyleLbl="node1" presStyleIdx="4" presStyleCnt="5" custScaleY="54966">
        <dgm:presLayoutVars>
          <dgm:bulletEnabled val="1"/>
        </dgm:presLayoutVars>
      </dgm:prSet>
      <dgm:spPr/>
    </dgm:pt>
  </dgm:ptLst>
  <dgm:cxnLst>
    <dgm:cxn modelId="{A307EF1E-5E8C-4A11-A482-DFEE22D9BE20}" type="presOf" srcId="{DAAA8026-EDA6-46A0-8451-2CB4CD2506FB}" destId="{B851784E-D1B8-41D2-80D8-C7E113D3FD65}" srcOrd="0" destOrd="0" presId="urn:microsoft.com/office/officeart/2005/8/layout/process1"/>
    <dgm:cxn modelId="{D575FF21-5E12-4F0F-BE0E-EB881391C0E6}" type="presOf" srcId="{DAAA8026-EDA6-46A0-8451-2CB4CD2506FB}" destId="{E7882EE8-5F0D-4EDC-93B0-176F9D53E9D9}" srcOrd="1" destOrd="0" presId="urn:microsoft.com/office/officeart/2005/8/layout/process1"/>
    <dgm:cxn modelId="{D4BC0423-303D-4762-8D21-60945A7E9B20}" type="presOf" srcId="{71DE01A4-4384-4F27-AF8C-2D0D0ECB52EF}" destId="{079EB509-D1A1-4C91-91CA-8EA16CDE6383}" srcOrd="0" destOrd="0" presId="urn:microsoft.com/office/officeart/2005/8/layout/process1"/>
    <dgm:cxn modelId="{194BE429-958E-4D4C-88DB-775312D28A13}" type="presOf" srcId="{701048DB-5A69-42FC-AA65-E2BE311DF663}" destId="{35079BA2-EDBF-456E-9631-EF2F551EE9B9}" srcOrd="1" destOrd="0" presId="urn:microsoft.com/office/officeart/2005/8/layout/process1"/>
    <dgm:cxn modelId="{67628561-EAC4-4C08-8891-DF8F5A05B398}" type="presOf" srcId="{0A35BABA-9853-4FFB-BE97-F12B9C5D4322}" destId="{48C6781D-6974-4F6A-831D-578D3AA42C8F}" srcOrd="0" destOrd="0" presId="urn:microsoft.com/office/officeart/2005/8/layout/process1"/>
    <dgm:cxn modelId="{DC72CB63-19A3-49FB-B0DC-D62EC23E4E50}" type="presOf" srcId="{F9AFC763-4075-47D7-B5D8-F8A63E144AEE}" destId="{28776DA7-2A02-4E80-9266-2EED63C080A2}" srcOrd="0" destOrd="0" presId="urn:microsoft.com/office/officeart/2005/8/layout/process1"/>
    <dgm:cxn modelId="{41D94280-2899-4583-906B-A85C94F3D4C7}" srcId="{71DE01A4-4384-4F27-AF8C-2D0D0ECB52EF}" destId="{F2D85EED-2742-473D-A841-F46ED98823E5}" srcOrd="1" destOrd="0" parTransId="{A2B492C0-1AAE-442A-BC21-D8C6804F3DF3}" sibTransId="{17273E78-9621-461D-A489-0079C119ED73}"/>
    <dgm:cxn modelId="{95821789-6150-4B5B-B45B-6B4D3A5E0118}" srcId="{71DE01A4-4384-4F27-AF8C-2D0D0ECB52EF}" destId="{B27D09F0-4C95-4E2C-8E73-E30174B5F977}" srcOrd="4" destOrd="0" parTransId="{7E3D6AF9-DEBC-424F-845A-B4C010ACFFF5}" sibTransId="{7BEBD806-04E4-41B4-A27B-56D9B7BF20BB}"/>
    <dgm:cxn modelId="{B1508CA4-241B-4643-BFFA-4AD9923A8F47}" type="presOf" srcId="{5959FFD2-EFFA-49AA-ACD0-20E3B6BE0E02}" destId="{E112FDBC-1EB2-425F-A868-E97D4097A873}" srcOrd="0" destOrd="0" presId="urn:microsoft.com/office/officeart/2005/8/layout/process1"/>
    <dgm:cxn modelId="{4AA0E8BC-C6A9-4EE7-83DC-4F8877212DA0}" type="presOf" srcId="{5959FFD2-EFFA-49AA-ACD0-20E3B6BE0E02}" destId="{851EAFB8-6923-4823-B5F1-8259AB891498}" srcOrd="1" destOrd="0" presId="urn:microsoft.com/office/officeart/2005/8/layout/process1"/>
    <dgm:cxn modelId="{EDBE6AC1-54B4-4006-BD64-7785795FA927}" srcId="{71DE01A4-4384-4F27-AF8C-2D0D0ECB52EF}" destId="{0A35BABA-9853-4FFB-BE97-F12B9C5D4322}" srcOrd="2" destOrd="0" parTransId="{B0A3E858-BAA8-4CA8-9C79-7B70A3FEE3F1}" sibTransId="{DAAA8026-EDA6-46A0-8451-2CB4CD2506FB}"/>
    <dgm:cxn modelId="{90AC02C2-EC70-4250-9679-0AC4A6F9FCE9}" type="presOf" srcId="{17273E78-9621-461D-A489-0079C119ED73}" destId="{8A256D60-B4FB-4925-A66A-EE17CF084935}" srcOrd="0" destOrd="0" presId="urn:microsoft.com/office/officeart/2005/8/layout/process1"/>
    <dgm:cxn modelId="{2F5C47CF-5544-4904-A28E-800E389C5BA1}" type="presOf" srcId="{4878187E-C6F8-4DD8-8315-7A4F423FB461}" destId="{F9D01114-F602-4BE3-A4BB-F8CEA10AF05E}" srcOrd="0" destOrd="0" presId="urn:microsoft.com/office/officeart/2005/8/layout/process1"/>
    <dgm:cxn modelId="{0F54B6D3-BB7D-4687-A4C4-8BE6CE61EB8B}" type="presOf" srcId="{F2D85EED-2742-473D-A841-F46ED98823E5}" destId="{1C6F8914-6C03-470A-9AE8-83C9A44972A9}" srcOrd="0" destOrd="0" presId="urn:microsoft.com/office/officeart/2005/8/layout/process1"/>
    <dgm:cxn modelId="{99A0F8E1-0091-473F-9364-AC6A4B3CFEF2}" srcId="{71DE01A4-4384-4F27-AF8C-2D0D0ECB52EF}" destId="{4878187E-C6F8-4DD8-8315-7A4F423FB461}" srcOrd="0" destOrd="0" parTransId="{7A4E3DB6-5665-466D-AC12-4B32AD21FA77}" sibTransId="{701048DB-5A69-42FC-AA65-E2BE311DF663}"/>
    <dgm:cxn modelId="{8F2D5FE2-BAF9-46D7-B590-DD8372AF9388}" srcId="{71DE01A4-4384-4F27-AF8C-2D0D0ECB52EF}" destId="{F9AFC763-4075-47D7-B5D8-F8A63E144AEE}" srcOrd="3" destOrd="0" parTransId="{D5A48423-958A-4A9E-BE19-2304EF0DA053}" sibTransId="{5959FFD2-EFFA-49AA-ACD0-20E3B6BE0E02}"/>
    <dgm:cxn modelId="{074F02E5-C491-4D56-B5D0-C746A50235A1}" type="presOf" srcId="{701048DB-5A69-42FC-AA65-E2BE311DF663}" destId="{330C807A-DB88-484A-B688-268AB0CB291E}" srcOrd="0" destOrd="0" presId="urn:microsoft.com/office/officeart/2005/8/layout/process1"/>
    <dgm:cxn modelId="{68B552F1-31C6-44FD-B4AC-832245F1266F}" type="presOf" srcId="{B27D09F0-4C95-4E2C-8E73-E30174B5F977}" destId="{191A101F-7C6A-43F4-AE76-9BC1EDA832AB}" srcOrd="0" destOrd="0" presId="urn:microsoft.com/office/officeart/2005/8/layout/process1"/>
    <dgm:cxn modelId="{4C5FE8FF-6E2F-4619-9521-054D55DAF6FD}" type="presOf" srcId="{17273E78-9621-461D-A489-0079C119ED73}" destId="{F228F8A3-ED1E-4F1F-897E-7AF0132BD492}" srcOrd="1" destOrd="0" presId="urn:microsoft.com/office/officeart/2005/8/layout/process1"/>
    <dgm:cxn modelId="{B926BFBF-2837-4E60-824D-BC2BB81B12C8}" type="presParOf" srcId="{079EB509-D1A1-4C91-91CA-8EA16CDE6383}" destId="{F9D01114-F602-4BE3-A4BB-F8CEA10AF05E}" srcOrd="0" destOrd="0" presId="urn:microsoft.com/office/officeart/2005/8/layout/process1"/>
    <dgm:cxn modelId="{EFD7334B-EC91-4D25-971F-E1C1E838D42C}" type="presParOf" srcId="{079EB509-D1A1-4C91-91CA-8EA16CDE6383}" destId="{330C807A-DB88-484A-B688-268AB0CB291E}" srcOrd="1" destOrd="0" presId="urn:microsoft.com/office/officeart/2005/8/layout/process1"/>
    <dgm:cxn modelId="{4579DD6D-E733-4186-BB0C-47AA15D6DD6C}" type="presParOf" srcId="{330C807A-DB88-484A-B688-268AB0CB291E}" destId="{35079BA2-EDBF-456E-9631-EF2F551EE9B9}" srcOrd="0" destOrd="0" presId="urn:microsoft.com/office/officeart/2005/8/layout/process1"/>
    <dgm:cxn modelId="{ACDA5B06-7B41-46A2-BF2A-8914053B1AB5}" type="presParOf" srcId="{079EB509-D1A1-4C91-91CA-8EA16CDE6383}" destId="{1C6F8914-6C03-470A-9AE8-83C9A44972A9}" srcOrd="2" destOrd="0" presId="urn:microsoft.com/office/officeart/2005/8/layout/process1"/>
    <dgm:cxn modelId="{A2870439-8938-481A-ABB8-273A2B6C28DC}" type="presParOf" srcId="{079EB509-D1A1-4C91-91CA-8EA16CDE6383}" destId="{8A256D60-B4FB-4925-A66A-EE17CF084935}" srcOrd="3" destOrd="0" presId="urn:microsoft.com/office/officeart/2005/8/layout/process1"/>
    <dgm:cxn modelId="{6A185A33-58DB-4659-8ED6-7165C25AC400}" type="presParOf" srcId="{8A256D60-B4FB-4925-A66A-EE17CF084935}" destId="{F228F8A3-ED1E-4F1F-897E-7AF0132BD492}" srcOrd="0" destOrd="0" presId="urn:microsoft.com/office/officeart/2005/8/layout/process1"/>
    <dgm:cxn modelId="{A752C138-DE18-4F31-8E80-8B0393BB94E1}" type="presParOf" srcId="{079EB509-D1A1-4C91-91CA-8EA16CDE6383}" destId="{48C6781D-6974-4F6A-831D-578D3AA42C8F}" srcOrd="4" destOrd="0" presId="urn:microsoft.com/office/officeart/2005/8/layout/process1"/>
    <dgm:cxn modelId="{A347D8DE-0A07-4021-84A1-90B0FA6FA45C}" type="presParOf" srcId="{079EB509-D1A1-4C91-91CA-8EA16CDE6383}" destId="{B851784E-D1B8-41D2-80D8-C7E113D3FD65}" srcOrd="5" destOrd="0" presId="urn:microsoft.com/office/officeart/2005/8/layout/process1"/>
    <dgm:cxn modelId="{BC8E02A8-72FF-4496-BBE6-7A19728B7E74}" type="presParOf" srcId="{B851784E-D1B8-41D2-80D8-C7E113D3FD65}" destId="{E7882EE8-5F0D-4EDC-93B0-176F9D53E9D9}" srcOrd="0" destOrd="0" presId="urn:microsoft.com/office/officeart/2005/8/layout/process1"/>
    <dgm:cxn modelId="{08B530D8-2260-4D46-A9F0-65981A37BE92}" type="presParOf" srcId="{079EB509-D1A1-4C91-91CA-8EA16CDE6383}" destId="{28776DA7-2A02-4E80-9266-2EED63C080A2}" srcOrd="6" destOrd="0" presId="urn:microsoft.com/office/officeart/2005/8/layout/process1"/>
    <dgm:cxn modelId="{C6B5BD7B-D410-4B5A-BE48-B48303CCDB15}" type="presParOf" srcId="{079EB509-D1A1-4C91-91CA-8EA16CDE6383}" destId="{E112FDBC-1EB2-425F-A868-E97D4097A873}" srcOrd="7" destOrd="0" presId="urn:microsoft.com/office/officeart/2005/8/layout/process1"/>
    <dgm:cxn modelId="{5BFBE5D8-A822-4C1F-8651-9092B9B2A8B8}" type="presParOf" srcId="{E112FDBC-1EB2-425F-A868-E97D4097A873}" destId="{851EAFB8-6923-4823-B5F1-8259AB891498}" srcOrd="0" destOrd="0" presId="urn:microsoft.com/office/officeart/2005/8/layout/process1"/>
    <dgm:cxn modelId="{EBA3B3C2-C6BE-47A4-9BCC-C24FE50A8551}" type="presParOf" srcId="{079EB509-D1A1-4C91-91CA-8EA16CDE6383}" destId="{191A101F-7C6A-43F4-AE76-9BC1EDA832AB}" srcOrd="8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4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71DE01A4-4384-4F27-AF8C-2D0D0ECB52EF}" type="doc">
      <dgm:prSet loTypeId="urn:microsoft.com/office/officeart/2005/8/layout/process1" loCatId="process" qsTypeId="urn:microsoft.com/office/officeart/2005/8/quickstyle/simple1" qsCatId="simple" csTypeId="urn:microsoft.com/office/officeart/2005/8/colors/accent1_2" csCatId="accent1" phldr="1"/>
      <dgm:spPr/>
    </dgm:pt>
    <dgm:pt modelId="{4878187E-C6F8-4DD8-8315-7A4F423FB461}">
      <dgm:prSet phldrT="[Tekst]" custT="1"/>
      <dgm:spPr/>
      <dgm:t>
        <a:bodyPr/>
        <a:lstStyle/>
        <a:p>
          <a:r>
            <a:rPr lang="nl-NL" sz="2000" b="1" dirty="0"/>
            <a:t>9</a:t>
          </a:r>
        </a:p>
      </dgm:t>
    </dgm:pt>
    <dgm:pt modelId="{7A4E3DB6-5665-466D-AC12-4B32AD21FA77}" type="parTrans" cxnId="{99A0F8E1-0091-473F-9364-AC6A4B3CFEF2}">
      <dgm:prSet/>
      <dgm:spPr/>
      <dgm:t>
        <a:bodyPr/>
        <a:lstStyle/>
        <a:p>
          <a:endParaRPr lang="nl-NL" sz="2000" b="1"/>
        </a:p>
      </dgm:t>
    </dgm:pt>
    <dgm:pt modelId="{701048DB-5A69-42FC-AA65-E2BE311DF663}" type="sibTrans" cxnId="{99A0F8E1-0091-473F-9364-AC6A4B3CFEF2}">
      <dgm:prSet custT="1"/>
      <dgm:spPr/>
      <dgm:t>
        <a:bodyPr/>
        <a:lstStyle/>
        <a:p>
          <a:endParaRPr lang="nl-NL" sz="2000" b="1"/>
        </a:p>
      </dgm:t>
    </dgm:pt>
    <dgm:pt modelId="{F2D85EED-2742-473D-A841-F46ED98823E5}">
      <dgm:prSet phldrT="[Tekst]" custT="1"/>
      <dgm:spPr/>
      <dgm:t>
        <a:bodyPr/>
        <a:lstStyle/>
        <a:p>
          <a:r>
            <a:rPr lang="nl-NL" sz="2000" b="1" dirty="0"/>
            <a:t>Hans de Ridder</a:t>
          </a:r>
        </a:p>
      </dgm:t>
    </dgm:pt>
    <dgm:pt modelId="{A2B492C0-1AAE-442A-BC21-D8C6804F3DF3}" type="parTrans" cxnId="{41D94280-2899-4583-906B-A85C94F3D4C7}">
      <dgm:prSet/>
      <dgm:spPr/>
      <dgm:t>
        <a:bodyPr/>
        <a:lstStyle/>
        <a:p>
          <a:endParaRPr lang="nl-NL" sz="2000" b="1"/>
        </a:p>
      </dgm:t>
    </dgm:pt>
    <dgm:pt modelId="{17273E78-9621-461D-A489-0079C119ED73}" type="sibTrans" cxnId="{41D94280-2899-4583-906B-A85C94F3D4C7}">
      <dgm:prSet custT="1"/>
      <dgm:spPr/>
      <dgm:t>
        <a:bodyPr/>
        <a:lstStyle/>
        <a:p>
          <a:endParaRPr lang="nl-NL" sz="2000" b="1"/>
        </a:p>
      </dgm:t>
    </dgm:pt>
    <dgm:pt modelId="{0A35BABA-9853-4FFB-BE97-F12B9C5D4322}">
      <dgm:prSet phldrT="[Tekst]" custT="1"/>
      <dgm:spPr/>
      <dgm:t>
        <a:bodyPr/>
        <a:lstStyle/>
        <a:p>
          <a:r>
            <a:rPr lang="nl-NL" sz="2000" b="1" dirty="0"/>
            <a:t>Carambole</a:t>
          </a:r>
        </a:p>
      </dgm:t>
    </dgm:pt>
    <dgm:pt modelId="{B0A3E858-BAA8-4CA8-9C79-7B70A3FEE3F1}" type="parTrans" cxnId="{EDBE6AC1-54B4-4006-BD64-7785795FA927}">
      <dgm:prSet/>
      <dgm:spPr/>
      <dgm:t>
        <a:bodyPr/>
        <a:lstStyle/>
        <a:p>
          <a:endParaRPr lang="nl-NL" sz="2000"/>
        </a:p>
      </dgm:t>
    </dgm:pt>
    <dgm:pt modelId="{DAAA8026-EDA6-46A0-8451-2CB4CD2506FB}" type="sibTrans" cxnId="{EDBE6AC1-54B4-4006-BD64-7785795FA927}">
      <dgm:prSet custT="1"/>
      <dgm:spPr/>
      <dgm:t>
        <a:bodyPr/>
        <a:lstStyle/>
        <a:p>
          <a:endParaRPr lang="nl-NL" sz="2000"/>
        </a:p>
      </dgm:t>
    </dgm:pt>
    <dgm:pt modelId="{F9AFC763-4075-47D7-B5D8-F8A63E144AEE}">
      <dgm:prSet phldrT="[Tekst]" custT="1"/>
      <dgm:spPr/>
      <dgm:t>
        <a:bodyPr/>
        <a:lstStyle/>
        <a:p>
          <a:r>
            <a:rPr lang="nl-NL" sz="2000" b="1" dirty="0"/>
            <a:t>102</a:t>
          </a:r>
        </a:p>
      </dgm:t>
    </dgm:pt>
    <dgm:pt modelId="{D5A48423-958A-4A9E-BE19-2304EF0DA053}" type="parTrans" cxnId="{8F2D5FE2-BAF9-46D7-B590-DD8372AF9388}">
      <dgm:prSet/>
      <dgm:spPr/>
      <dgm:t>
        <a:bodyPr/>
        <a:lstStyle/>
        <a:p>
          <a:endParaRPr lang="nl-NL" sz="2000"/>
        </a:p>
      </dgm:t>
    </dgm:pt>
    <dgm:pt modelId="{5959FFD2-EFFA-49AA-ACD0-20E3B6BE0E02}" type="sibTrans" cxnId="{8F2D5FE2-BAF9-46D7-B590-DD8372AF9388}">
      <dgm:prSet/>
      <dgm:spPr/>
      <dgm:t>
        <a:bodyPr/>
        <a:lstStyle/>
        <a:p>
          <a:endParaRPr lang="nl-NL" sz="2000"/>
        </a:p>
      </dgm:t>
    </dgm:pt>
    <dgm:pt modelId="{C0ADA54B-60FA-4DB3-B736-761E1CDC8C1D}">
      <dgm:prSet phldrT="[Tekst]"/>
      <dgm:spPr/>
      <dgm:t>
        <a:bodyPr/>
        <a:lstStyle/>
        <a:p>
          <a:r>
            <a:rPr lang="nl-NL" b="1" dirty="0"/>
            <a:t>8-10-2019</a:t>
          </a:r>
        </a:p>
      </dgm:t>
    </dgm:pt>
    <dgm:pt modelId="{3B5A7809-A690-4B16-AF85-594094E7A35D}" type="parTrans" cxnId="{8276D378-DA02-4429-AF37-8B8885AC97F3}">
      <dgm:prSet/>
      <dgm:spPr/>
      <dgm:t>
        <a:bodyPr/>
        <a:lstStyle/>
        <a:p>
          <a:endParaRPr lang="nl-NL"/>
        </a:p>
      </dgm:t>
    </dgm:pt>
    <dgm:pt modelId="{EF1F78E6-2104-443D-920B-9486609CE474}" type="sibTrans" cxnId="{8276D378-DA02-4429-AF37-8B8885AC97F3}">
      <dgm:prSet/>
      <dgm:spPr/>
      <dgm:t>
        <a:bodyPr/>
        <a:lstStyle/>
        <a:p>
          <a:endParaRPr lang="nl-NL"/>
        </a:p>
      </dgm:t>
    </dgm:pt>
    <dgm:pt modelId="{079EB509-D1A1-4C91-91CA-8EA16CDE6383}" type="pres">
      <dgm:prSet presAssocID="{71DE01A4-4384-4F27-AF8C-2D0D0ECB52EF}" presName="Name0" presStyleCnt="0">
        <dgm:presLayoutVars>
          <dgm:dir/>
          <dgm:resizeHandles val="exact"/>
        </dgm:presLayoutVars>
      </dgm:prSet>
      <dgm:spPr/>
    </dgm:pt>
    <dgm:pt modelId="{F9D01114-F602-4BE3-A4BB-F8CEA10AF05E}" type="pres">
      <dgm:prSet presAssocID="{4878187E-C6F8-4DD8-8315-7A4F423FB461}" presName="node" presStyleLbl="node1" presStyleIdx="0" presStyleCnt="5" custScaleY="54966">
        <dgm:presLayoutVars>
          <dgm:bulletEnabled val="1"/>
        </dgm:presLayoutVars>
      </dgm:prSet>
      <dgm:spPr/>
    </dgm:pt>
    <dgm:pt modelId="{330C807A-DB88-484A-B688-268AB0CB291E}" type="pres">
      <dgm:prSet presAssocID="{701048DB-5A69-42FC-AA65-E2BE311DF663}" presName="sibTrans" presStyleLbl="sibTrans2D1" presStyleIdx="0" presStyleCnt="4"/>
      <dgm:spPr>
        <a:prstGeom prst="mathMinus">
          <a:avLst/>
        </a:prstGeom>
      </dgm:spPr>
    </dgm:pt>
    <dgm:pt modelId="{35079BA2-EDBF-456E-9631-EF2F551EE9B9}" type="pres">
      <dgm:prSet presAssocID="{701048DB-5A69-42FC-AA65-E2BE311DF663}" presName="connectorText" presStyleLbl="sibTrans2D1" presStyleIdx="0" presStyleCnt="4"/>
      <dgm:spPr/>
    </dgm:pt>
    <dgm:pt modelId="{1C6F8914-6C03-470A-9AE8-83C9A44972A9}" type="pres">
      <dgm:prSet presAssocID="{F2D85EED-2742-473D-A841-F46ED98823E5}" presName="node" presStyleLbl="node1" presStyleIdx="1" presStyleCnt="5" custScaleX="279602" custScaleY="54966">
        <dgm:presLayoutVars>
          <dgm:bulletEnabled val="1"/>
        </dgm:presLayoutVars>
      </dgm:prSet>
      <dgm:spPr/>
    </dgm:pt>
    <dgm:pt modelId="{8A256D60-B4FB-4925-A66A-EE17CF084935}" type="pres">
      <dgm:prSet presAssocID="{17273E78-9621-461D-A489-0079C119ED73}" presName="sibTrans" presStyleLbl="sibTrans2D1" presStyleIdx="1" presStyleCnt="4"/>
      <dgm:spPr>
        <a:prstGeom prst="mathMinus">
          <a:avLst/>
        </a:prstGeom>
      </dgm:spPr>
    </dgm:pt>
    <dgm:pt modelId="{F228F8A3-ED1E-4F1F-897E-7AF0132BD492}" type="pres">
      <dgm:prSet presAssocID="{17273E78-9621-461D-A489-0079C119ED73}" presName="connectorText" presStyleLbl="sibTrans2D1" presStyleIdx="1" presStyleCnt="4"/>
      <dgm:spPr/>
    </dgm:pt>
    <dgm:pt modelId="{48C6781D-6974-4F6A-831D-578D3AA42C8F}" type="pres">
      <dgm:prSet presAssocID="{0A35BABA-9853-4FFB-BE97-F12B9C5D4322}" presName="node" presStyleLbl="node1" presStyleIdx="2" presStyleCnt="5" custScaleX="150952" custScaleY="54966">
        <dgm:presLayoutVars>
          <dgm:bulletEnabled val="1"/>
        </dgm:presLayoutVars>
      </dgm:prSet>
      <dgm:spPr/>
    </dgm:pt>
    <dgm:pt modelId="{B851784E-D1B8-41D2-80D8-C7E113D3FD65}" type="pres">
      <dgm:prSet presAssocID="{DAAA8026-EDA6-46A0-8451-2CB4CD2506FB}" presName="sibTrans" presStyleLbl="sibTrans2D1" presStyleIdx="2" presStyleCnt="4"/>
      <dgm:spPr>
        <a:prstGeom prst="mathMinus">
          <a:avLst/>
        </a:prstGeom>
      </dgm:spPr>
    </dgm:pt>
    <dgm:pt modelId="{E7882EE8-5F0D-4EDC-93B0-176F9D53E9D9}" type="pres">
      <dgm:prSet presAssocID="{DAAA8026-EDA6-46A0-8451-2CB4CD2506FB}" presName="connectorText" presStyleLbl="sibTrans2D1" presStyleIdx="2" presStyleCnt="4"/>
      <dgm:spPr/>
    </dgm:pt>
    <dgm:pt modelId="{28776DA7-2A02-4E80-9266-2EED63C080A2}" type="pres">
      <dgm:prSet presAssocID="{F9AFC763-4075-47D7-B5D8-F8A63E144AEE}" presName="node" presStyleLbl="node1" presStyleIdx="3" presStyleCnt="5" custScaleY="54966">
        <dgm:presLayoutVars>
          <dgm:bulletEnabled val="1"/>
        </dgm:presLayoutVars>
      </dgm:prSet>
      <dgm:spPr/>
    </dgm:pt>
    <dgm:pt modelId="{1B6C6BDF-1C04-420A-A5F1-A1AAC6417186}" type="pres">
      <dgm:prSet presAssocID="{5959FFD2-EFFA-49AA-ACD0-20E3B6BE0E02}" presName="sibTrans" presStyleLbl="sibTrans2D1" presStyleIdx="3" presStyleCnt="4"/>
      <dgm:spPr/>
    </dgm:pt>
    <dgm:pt modelId="{E888A026-9FB7-4792-B91E-F7095814B769}" type="pres">
      <dgm:prSet presAssocID="{5959FFD2-EFFA-49AA-ACD0-20E3B6BE0E02}" presName="connectorText" presStyleLbl="sibTrans2D1" presStyleIdx="3" presStyleCnt="4"/>
      <dgm:spPr/>
    </dgm:pt>
    <dgm:pt modelId="{E136AFBF-DFE2-4302-8DB8-1144A30A610F}" type="pres">
      <dgm:prSet presAssocID="{C0ADA54B-60FA-4DB3-B736-761E1CDC8C1D}" presName="node" presStyleLbl="node1" presStyleIdx="4" presStyleCnt="5" custScaleY="54966">
        <dgm:presLayoutVars>
          <dgm:bulletEnabled val="1"/>
        </dgm:presLayoutVars>
      </dgm:prSet>
      <dgm:spPr/>
    </dgm:pt>
  </dgm:ptLst>
  <dgm:cxnLst>
    <dgm:cxn modelId="{A307EF1E-5E8C-4A11-A482-DFEE22D9BE20}" type="presOf" srcId="{DAAA8026-EDA6-46A0-8451-2CB4CD2506FB}" destId="{B851784E-D1B8-41D2-80D8-C7E113D3FD65}" srcOrd="0" destOrd="0" presId="urn:microsoft.com/office/officeart/2005/8/layout/process1"/>
    <dgm:cxn modelId="{D575FF21-5E12-4F0F-BE0E-EB881391C0E6}" type="presOf" srcId="{DAAA8026-EDA6-46A0-8451-2CB4CD2506FB}" destId="{E7882EE8-5F0D-4EDC-93B0-176F9D53E9D9}" srcOrd="1" destOrd="0" presId="urn:microsoft.com/office/officeart/2005/8/layout/process1"/>
    <dgm:cxn modelId="{D4BC0423-303D-4762-8D21-60945A7E9B20}" type="presOf" srcId="{71DE01A4-4384-4F27-AF8C-2D0D0ECB52EF}" destId="{079EB509-D1A1-4C91-91CA-8EA16CDE6383}" srcOrd="0" destOrd="0" presId="urn:microsoft.com/office/officeart/2005/8/layout/process1"/>
    <dgm:cxn modelId="{194BE429-958E-4D4C-88DB-775312D28A13}" type="presOf" srcId="{701048DB-5A69-42FC-AA65-E2BE311DF663}" destId="{35079BA2-EDBF-456E-9631-EF2F551EE9B9}" srcOrd="1" destOrd="0" presId="urn:microsoft.com/office/officeart/2005/8/layout/process1"/>
    <dgm:cxn modelId="{67628561-EAC4-4C08-8891-DF8F5A05B398}" type="presOf" srcId="{0A35BABA-9853-4FFB-BE97-F12B9C5D4322}" destId="{48C6781D-6974-4F6A-831D-578D3AA42C8F}" srcOrd="0" destOrd="0" presId="urn:microsoft.com/office/officeart/2005/8/layout/process1"/>
    <dgm:cxn modelId="{DC72CB63-19A3-49FB-B0DC-D62EC23E4E50}" type="presOf" srcId="{F9AFC763-4075-47D7-B5D8-F8A63E144AEE}" destId="{28776DA7-2A02-4E80-9266-2EED63C080A2}" srcOrd="0" destOrd="0" presId="urn:microsoft.com/office/officeart/2005/8/layout/process1"/>
    <dgm:cxn modelId="{8276D378-DA02-4429-AF37-8B8885AC97F3}" srcId="{71DE01A4-4384-4F27-AF8C-2D0D0ECB52EF}" destId="{C0ADA54B-60FA-4DB3-B736-761E1CDC8C1D}" srcOrd="4" destOrd="0" parTransId="{3B5A7809-A690-4B16-AF85-594094E7A35D}" sibTransId="{EF1F78E6-2104-443D-920B-9486609CE474}"/>
    <dgm:cxn modelId="{41D94280-2899-4583-906B-A85C94F3D4C7}" srcId="{71DE01A4-4384-4F27-AF8C-2D0D0ECB52EF}" destId="{F2D85EED-2742-473D-A841-F46ED98823E5}" srcOrd="1" destOrd="0" parTransId="{A2B492C0-1AAE-442A-BC21-D8C6804F3DF3}" sibTransId="{17273E78-9621-461D-A489-0079C119ED73}"/>
    <dgm:cxn modelId="{CF0466A1-CF57-40A9-AB94-00856CFDFAFF}" type="presOf" srcId="{5959FFD2-EFFA-49AA-ACD0-20E3B6BE0E02}" destId="{1B6C6BDF-1C04-420A-A5F1-A1AAC6417186}" srcOrd="0" destOrd="0" presId="urn:microsoft.com/office/officeart/2005/8/layout/process1"/>
    <dgm:cxn modelId="{E87320A9-2CCE-4220-868D-85C00627EF47}" type="presOf" srcId="{5959FFD2-EFFA-49AA-ACD0-20E3B6BE0E02}" destId="{E888A026-9FB7-4792-B91E-F7095814B769}" srcOrd="1" destOrd="0" presId="urn:microsoft.com/office/officeart/2005/8/layout/process1"/>
    <dgm:cxn modelId="{EDBE6AC1-54B4-4006-BD64-7785795FA927}" srcId="{71DE01A4-4384-4F27-AF8C-2D0D0ECB52EF}" destId="{0A35BABA-9853-4FFB-BE97-F12B9C5D4322}" srcOrd="2" destOrd="0" parTransId="{B0A3E858-BAA8-4CA8-9C79-7B70A3FEE3F1}" sibTransId="{DAAA8026-EDA6-46A0-8451-2CB4CD2506FB}"/>
    <dgm:cxn modelId="{90AC02C2-EC70-4250-9679-0AC4A6F9FCE9}" type="presOf" srcId="{17273E78-9621-461D-A489-0079C119ED73}" destId="{8A256D60-B4FB-4925-A66A-EE17CF084935}" srcOrd="0" destOrd="0" presId="urn:microsoft.com/office/officeart/2005/8/layout/process1"/>
    <dgm:cxn modelId="{2F5C47CF-5544-4904-A28E-800E389C5BA1}" type="presOf" srcId="{4878187E-C6F8-4DD8-8315-7A4F423FB461}" destId="{F9D01114-F602-4BE3-A4BB-F8CEA10AF05E}" srcOrd="0" destOrd="0" presId="urn:microsoft.com/office/officeart/2005/8/layout/process1"/>
    <dgm:cxn modelId="{0F54B6D3-BB7D-4687-A4C4-8BE6CE61EB8B}" type="presOf" srcId="{F2D85EED-2742-473D-A841-F46ED98823E5}" destId="{1C6F8914-6C03-470A-9AE8-83C9A44972A9}" srcOrd="0" destOrd="0" presId="urn:microsoft.com/office/officeart/2005/8/layout/process1"/>
    <dgm:cxn modelId="{99A0F8E1-0091-473F-9364-AC6A4B3CFEF2}" srcId="{71DE01A4-4384-4F27-AF8C-2D0D0ECB52EF}" destId="{4878187E-C6F8-4DD8-8315-7A4F423FB461}" srcOrd="0" destOrd="0" parTransId="{7A4E3DB6-5665-466D-AC12-4B32AD21FA77}" sibTransId="{701048DB-5A69-42FC-AA65-E2BE311DF663}"/>
    <dgm:cxn modelId="{8F2D5FE2-BAF9-46D7-B590-DD8372AF9388}" srcId="{71DE01A4-4384-4F27-AF8C-2D0D0ECB52EF}" destId="{F9AFC763-4075-47D7-B5D8-F8A63E144AEE}" srcOrd="3" destOrd="0" parTransId="{D5A48423-958A-4A9E-BE19-2304EF0DA053}" sibTransId="{5959FFD2-EFFA-49AA-ACD0-20E3B6BE0E02}"/>
    <dgm:cxn modelId="{074F02E5-C491-4D56-B5D0-C746A50235A1}" type="presOf" srcId="{701048DB-5A69-42FC-AA65-E2BE311DF663}" destId="{330C807A-DB88-484A-B688-268AB0CB291E}" srcOrd="0" destOrd="0" presId="urn:microsoft.com/office/officeart/2005/8/layout/process1"/>
    <dgm:cxn modelId="{5B0305EC-5FF7-497A-BF5C-B5BFA20C9CBD}" type="presOf" srcId="{C0ADA54B-60FA-4DB3-B736-761E1CDC8C1D}" destId="{E136AFBF-DFE2-4302-8DB8-1144A30A610F}" srcOrd="0" destOrd="0" presId="urn:microsoft.com/office/officeart/2005/8/layout/process1"/>
    <dgm:cxn modelId="{4C5FE8FF-6E2F-4619-9521-054D55DAF6FD}" type="presOf" srcId="{17273E78-9621-461D-A489-0079C119ED73}" destId="{F228F8A3-ED1E-4F1F-897E-7AF0132BD492}" srcOrd="1" destOrd="0" presId="urn:microsoft.com/office/officeart/2005/8/layout/process1"/>
    <dgm:cxn modelId="{B926BFBF-2837-4E60-824D-BC2BB81B12C8}" type="presParOf" srcId="{079EB509-D1A1-4C91-91CA-8EA16CDE6383}" destId="{F9D01114-F602-4BE3-A4BB-F8CEA10AF05E}" srcOrd="0" destOrd="0" presId="urn:microsoft.com/office/officeart/2005/8/layout/process1"/>
    <dgm:cxn modelId="{EFD7334B-EC91-4D25-971F-E1C1E838D42C}" type="presParOf" srcId="{079EB509-D1A1-4C91-91CA-8EA16CDE6383}" destId="{330C807A-DB88-484A-B688-268AB0CB291E}" srcOrd="1" destOrd="0" presId="urn:microsoft.com/office/officeart/2005/8/layout/process1"/>
    <dgm:cxn modelId="{4579DD6D-E733-4186-BB0C-47AA15D6DD6C}" type="presParOf" srcId="{330C807A-DB88-484A-B688-268AB0CB291E}" destId="{35079BA2-EDBF-456E-9631-EF2F551EE9B9}" srcOrd="0" destOrd="0" presId="urn:microsoft.com/office/officeart/2005/8/layout/process1"/>
    <dgm:cxn modelId="{ACDA5B06-7B41-46A2-BF2A-8914053B1AB5}" type="presParOf" srcId="{079EB509-D1A1-4C91-91CA-8EA16CDE6383}" destId="{1C6F8914-6C03-470A-9AE8-83C9A44972A9}" srcOrd="2" destOrd="0" presId="urn:microsoft.com/office/officeart/2005/8/layout/process1"/>
    <dgm:cxn modelId="{A2870439-8938-481A-ABB8-273A2B6C28DC}" type="presParOf" srcId="{079EB509-D1A1-4C91-91CA-8EA16CDE6383}" destId="{8A256D60-B4FB-4925-A66A-EE17CF084935}" srcOrd="3" destOrd="0" presId="urn:microsoft.com/office/officeart/2005/8/layout/process1"/>
    <dgm:cxn modelId="{6A185A33-58DB-4659-8ED6-7165C25AC400}" type="presParOf" srcId="{8A256D60-B4FB-4925-A66A-EE17CF084935}" destId="{F228F8A3-ED1E-4F1F-897E-7AF0132BD492}" srcOrd="0" destOrd="0" presId="urn:microsoft.com/office/officeart/2005/8/layout/process1"/>
    <dgm:cxn modelId="{A752C138-DE18-4F31-8E80-8B0393BB94E1}" type="presParOf" srcId="{079EB509-D1A1-4C91-91CA-8EA16CDE6383}" destId="{48C6781D-6974-4F6A-831D-578D3AA42C8F}" srcOrd="4" destOrd="0" presId="urn:microsoft.com/office/officeart/2005/8/layout/process1"/>
    <dgm:cxn modelId="{A347D8DE-0A07-4021-84A1-90B0FA6FA45C}" type="presParOf" srcId="{079EB509-D1A1-4C91-91CA-8EA16CDE6383}" destId="{B851784E-D1B8-41D2-80D8-C7E113D3FD65}" srcOrd="5" destOrd="0" presId="urn:microsoft.com/office/officeart/2005/8/layout/process1"/>
    <dgm:cxn modelId="{BC8E02A8-72FF-4496-BBE6-7A19728B7E74}" type="presParOf" srcId="{B851784E-D1B8-41D2-80D8-C7E113D3FD65}" destId="{E7882EE8-5F0D-4EDC-93B0-176F9D53E9D9}" srcOrd="0" destOrd="0" presId="urn:microsoft.com/office/officeart/2005/8/layout/process1"/>
    <dgm:cxn modelId="{08B530D8-2260-4D46-A9F0-65981A37BE92}" type="presParOf" srcId="{079EB509-D1A1-4C91-91CA-8EA16CDE6383}" destId="{28776DA7-2A02-4E80-9266-2EED63C080A2}" srcOrd="6" destOrd="0" presId="urn:microsoft.com/office/officeart/2005/8/layout/process1"/>
    <dgm:cxn modelId="{93B34BD1-4649-4719-A373-3CAA02D2014D}" type="presParOf" srcId="{079EB509-D1A1-4C91-91CA-8EA16CDE6383}" destId="{1B6C6BDF-1C04-420A-A5F1-A1AAC6417186}" srcOrd="7" destOrd="0" presId="urn:microsoft.com/office/officeart/2005/8/layout/process1"/>
    <dgm:cxn modelId="{B60DF25C-5A6C-4EDF-826F-C0E038783389}" type="presParOf" srcId="{1B6C6BDF-1C04-420A-A5F1-A1AAC6417186}" destId="{E888A026-9FB7-4792-B91E-F7095814B769}" srcOrd="0" destOrd="0" presId="urn:microsoft.com/office/officeart/2005/8/layout/process1"/>
    <dgm:cxn modelId="{39B7F9C0-571C-482D-B5F7-4FD934DD09F6}" type="presParOf" srcId="{079EB509-D1A1-4C91-91CA-8EA16CDE6383}" destId="{E136AFBF-DFE2-4302-8DB8-1144A30A610F}" srcOrd="8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20.xml><?xml version="1.0" encoding="utf-8"?>
<dgm:dataModel xmlns:dgm="http://schemas.openxmlformats.org/drawingml/2006/diagram" xmlns:a="http://schemas.openxmlformats.org/drawingml/2006/main">
  <dgm:ptLst>
    <dgm:pt modelId="{71DE01A4-4384-4F27-AF8C-2D0D0ECB52EF}" type="doc">
      <dgm:prSet loTypeId="urn:microsoft.com/office/officeart/2005/8/layout/process1" loCatId="process" qsTypeId="urn:microsoft.com/office/officeart/2005/8/quickstyle/simple1" qsCatId="simple" csTypeId="urn:microsoft.com/office/officeart/2005/8/colors/accent1_2" csCatId="accent1" phldr="1"/>
      <dgm:spPr/>
    </dgm:pt>
    <dgm:pt modelId="{4878187E-C6F8-4DD8-8315-7A4F423FB461}">
      <dgm:prSet phldrT="[Tekst]" custT="1"/>
      <dgm:spPr/>
      <dgm:t>
        <a:bodyPr/>
        <a:lstStyle/>
        <a:p>
          <a:r>
            <a:rPr lang="nl-NL" sz="2000" b="1" dirty="0"/>
            <a:t>1</a:t>
          </a:r>
        </a:p>
      </dgm:t>
    </dgm:pt>
    <dgm:pt modelId="{7A4E3DB6-5665-466D-AC12-4B32AD21FA77}" type="parTrans" cxnId="{99A0F8E1-0091-473F-9364-AC6A4B3CFEF2}">
      <dgm:prSet/>
      <dgm:spPr/>
      <dgm:t>
        <a:bodyPr/>
        <a:lstStyle/>
        <a:p>
          <a:endParaRPr lang="nl-NL" sz="2000" b="1"/>
        </a:p>
      </dgm:t>
    </dgm:pt>
    <dgm:pt modelId="{701048DB-5A69-42FC-AA65-E2BE311DF663}" type="sibTrans" cxnId="{99A0F8E1-0091-473F-9364-AC6A4B3CFEF2}">
      <dgm:prSet custT="1"/>
      <dgm:spPr/>
      <dgm:t>
        <a:bodyPr/>
        <a:lstStyle/>
        <a:p>
          <a:endParaRPr lang="nl-NL" sz="2000" b="1"/>
        </a:p>
      </dgm:t>
    </dgm:pt>
    <dgm:pt modelId="{F2D85EED-2742-473D-A841-F46ED98823E5}">
      <dgm:prSet phldrT="[Tekst]" custT="1"/>
      <dgm:spPr/>
      <dgm:t>
        <a:bodyPr/>
        <a:lstStyle/>
        <a:p>
          <a:r>
            <a:rPr lang="nl-NL" sz="2000" b="1" dirty="0"/>
            <a:t>Hans de Ridder</a:t>
          </a:r>
        </a:p>
      </dgm:t>
    </dgm:pt>
    <dgm:pt modelId="{A2B492C0-1AAE-442A-BC21-D8C6804F3DF3}" type="parTrans" cxnId="{41D94280-2899-4583-906B-A85C94F3D4C7}">
      <dgm:prSet/>
      <dgm:spPr/>
      <dgm:t>
        <a:bodyPr/>
        <a:lstStyle/>
        <a:p>
          <a:endParaRPr lang="nl-NL" sz="2000" b="1"/>
        </a:p>
      </dgm:t>
    </dgm:pt>
    <dgm:pt modelId="{17273E78-9621-461D-A489-0079C119ED73}" type="sibTrans" cxnId="{41D94280-2899-4583-906B-A85C94F3D4C7}">
      <dgm:prSet custT="1"/>
      <dgm:spPr/>
      <dgm:t>
        <a:bodyPr/>
        <a:lstStyle/>
        <a:p>
          <a:endParaRPr lang="nl-NL" sz="2000" b="1"/>
        </a:p>
      </dgm:t>
    </dgm:pt>
    <dgm:pt modelId="{0A35BABA-9853-4FFB-BE97-F12B9C5D4322}">
      <dgm:prSet phldrT="[Tekst]" custT="1"/>
      <dgm:spPr/>
      <dgm:t>
        <a:bodyPr/>
        <a:lstStyle/>
        <a:p>
          <a:r>
            <a:rPr lang="nl-NL" sz="2000" b="1" dirty="0"/>
            <a:t>Carambole</a:t>
          </a:r>
        </a:p>
      </dgm:t>
    </dgm:pt>
    <dgm:pt modelId="{B0A3E858-BAA8-4CA8-9C79-7B70A3FEE3F1}" type="parTrans" cxnId="{EDBE6AC1-54B4-4006-BD64-7785795FA927}">
      <dgm:prSet/>
      <dgm:spPr/>
      <dgm:t>
        <a:bodyPr/>
        <a:lstStyle/>
        <a:p>
          <a:endParaRPr lang="nl-NL" sz="2000"/>
        </a:p>
      </dgm:t>
    </dgm:pt>
    <dgm:pt modelId="{DAAA8026-EDA6-46A0-8451-2CB4CD2506FB}" type="sibTrans" cxnId="{EDBE6AC1-54B4-4006-BD64-7785795FA927}">
      <dgm:prSet custT="1"/>
      <dgm:spPr/>
      <dgm:t>
        <a:bodyPr/>
        <a:lstStyle/>
        <a:p>
          <a:endParaRPr lang="nl-NL" sz="2000"/>
        </a:p>
      </dgm:t>
    </dgm:pt>
    <dgm:pt modelId="{F9AFC763-4075-47D7-B5D8-F8A63E144AEE}">
      <dgm:prSet phldrT="[Tekst]" custT="1"/>
      <dgm:spPr/>
      <dgm:t>
        <a:bodyPr/>
        <a:lstStyle/>
        <a:p>
          <a:r>
            <a:rPr lang="nl-NL" sz="2000" b="1" dirty="0"/>
            <a:t>60,000</a:t>
          </a:r>
        </a:p>
      </dgm:t>
    </dgm:pt>
    <dgm:pt modelId="{D5A48423-958A-4A9E-BE19-2304EF0DA053}" type="parTrans" cxnId="{8F2D5FE2-BAF9-46D7-B590-DD8372AF9388}">
      <dgm:prSet/>
      <dgm:spPr/>
      <dgm:t>
        <a:bodyPr/>
        <a:lstStyle/>
        <a:p>
          <a:endParaRPr lang="nl-NL" sz="2000"/>
        </a:p>
      </dgm:t>
    </dgm:pt>
    <dgm:pt modelId="{5959FFD2-EFFA-49AA-ACD0-20E3B6BE0E02}" type="sibTrans" cxnId="{8F2D5FE2-BAF9-46D7-B590-DD8372AF9388}">
      <dgm:prSet/>
      <dgm:spPr/>
      <dgm:t>
        <a:bodyPr/>
        <a:lstStyle/>
        <a:p>
          <a:endParaRPr lang="nl-NL" sz="2000"/>
        </a:p>
      </dgm:t>
    </dgm:pt>
    <dgm:pt modelId="{FC79DEE1-E9BC-48D2-9FAE-53B970B813B7}">
      <dgm:prSet phldrT="[Tekst]"/>
      <dgm:spPr/>
      <dgm:t>
        <a:bodyPr/>
        <a:lstStyle/>
        <a:p>
          <a:r>
            <a:rPr lang="nl-NL" b="1" dirty="0"/>
            <a:t>2-11-2016</a:t>
          </a:r>
        </a:p>
      </dgm:t>
    </dgm:pt>
    <dgm:pt modelId="{5AA09671-BA7C-427A-A15C-994C5A1EA84C}" type="parTrans" cxnId="{2CC07AEA-D67C-430A-97A2-604F56F0EF63}">
      <dgm:prSet/>
      <dgm:spPr/>
      <dgm:t>
        <a:bodyPr/>
        <a:lstStyle/>
        <a:p>
          <a:endParaRPr lang="nl-NL"/>
        </a:p>
      </dgm:t>
    </dgm:pt>
    <dgm:pt modelId="{6C3621A3-BF87-4464-8190-1120A36BE52E}" type="sibTrans" cxnId="{2CC07AEA-D67C-430A-97A2-604F56F0EF63}">
      <dgm:prSet/>
      <dgm:spPr/>
      <dgm:t>
        <a:bodyPr/>
        <a:lstStyle/>
        <a:p>
          <a:endParaRPr lang="nl-NL"/>
        </a:p>
      </dgm:t>
    </dgm:pt>
    <dgm:pt modelId="{079EB509-D1A1-4C91-91CA-8EA16CDE6383}" type="pres">
      <dgm:prSet presAssocID="{71DE01A4-4384-4F27-AF8C-2D0D0ECB52EF}" presName="Name0" presStyleCnt="0">
        <dgm:presLayoutVars>
          <dgm:dir/>
          <dgm:resizeHandles val="exact"/>
        </dgm:presLayoutVars>
      </dgm:prSet>
      <dgm:spPr/>
    </dgm:pt>
    <dgm:pt modelId="{F9D01114-F602-4BE3-A4BB-F8CEA10AF05E}" type="pres">
      <dgm:prSet presAssocID="{4878187E-C6F8-4DD8-8315-7A4F423FB461}" presName="node" presStyleLbl="node1" presStyleIdx="0" presStyleCnt="5" custScaleY="54966">
        <dgm:presLayoutVars>
          <dgm:bulletEnabled val="1"/>
        </dgm:presLayoutVars>
      </dgm:prSet>
      <dgm:spPr/>
    </dgm:pt>
    <dgm:pt modelId="{330C807A-DB88-484A-B688-268AB0CB291E}" type="pres">
      <dgm:prSet presAssocID="{701048DB-5A69-42FC-AA65-E2BE311DF663}" presName="sibTrans" presStyleLbl="sibTrans2D1" presStyleIdx="0" presStyleCnt="4"/>
      <dgm:spPr>
        <a:prstGeom prst="mathMinus">
          <a:avLst/>
        </a:prstGeom>
      </dgm:spPr>
    </dgm:pt>
    <dgm:pt modelId="{35079BA2-EDBF-456E-9631-EF2F551EE9B9}" type="pres">
      <dgm:prSet presAssocID="{701048DB-5A69-42FC-AA65-E2BE311DF663}" presName="connectorText" presStyleLbl="sibTrans2D1" presStyleIdx="0" presStyleCnt="4"/>
      <dgm:spPr/>
    </dgm:pt>
    <dgm:pt modelId="{1C6F8914-6C03-470A-9AE8-83C9A44972A9}" type="pres">
      <dgm:prSet presAssocID="{F2D85EED-2742-473D-A841-F46ED98823E5}" presName="node" presStyleLbl="node1" presStyleIdx="1" presStyleCnt="5" custScaleX="279602" custScaleY="54966">
        <dgm:presLayoutVars>
          <dgm:bulletEnabled val="1"/>
        </dgm:presLayoutVars>
      </dgm:prSet>
      <dgm:spPr/>
    </dgm:pt>
    <dgm:pt modelId="{8A256D60-B4FB-4925-A66A-EE17CF084935}" type="pres">
      <dgm:prSet presAssocID="{17273E78-9621-461D-A489-0079C119ED73}" presName="sibTrans" presStyleLbl="sibTrans2D1" presStyleIdx="1" presStyleCnt="4"/>
      <dgm:spPr>
        <a:prstGeom prst="mathMinus">
          <a:avLst/>
        </a:prstGeom>
      </dgm:spPr>
    </dgm:pt>
    <dgm:pt modelId="{F228F8A3-ED1E-4F1F-897E-7AF0132BD492}" type="pres">
      <dgm:prSet presAssocID="{17273E78-9621-461D-A489-0079C119ED73}" presName="connectorText" presStyleLbl="sibTrans2D1" presStyleIdx="1" presStyleCnt="4"/>
      <dgm:spPr/>
    </dgm:pt>
    <dgm:pt modelId="{48C6781D-6974-4F6A-831D-578D3AA42C8F}" type="pres">
      <dgm:prSet presAssocID="{0A35BABA-9853-4FFB-BE97-F12B9C5D4322}" presName="node" presStyleLbl="node1" presStyleIdx="2" presStyleCnt="5" custScaleX="150952" custScaleY="54966">
        <dgm:presLayoutVars>
          <dgm:bulletEnabled val="1"/>
        </dgm:presLayoutVars>
      </dgm:prSet>
      <dgm:spPr/>
    </dgm:pt>
    <dgm:pt modelId="{B851784E-D1B8-41D2-80D8-C7E113D3FD65}" type="pres">
      <dgm:prSet presAssocID="{DAAA8026-EDA6-46A0-8451-2CB4CD2506FB}" presName="sibTrans" presStyleLbl="sibTrans2D1" presStyleIdx="2" presStyleCnt="4"/>
      <dgm:spPr>
        <a:prstGeom prst="mathMinus">
          <a:avLst/>
        </a:prstGeom>
      </dgm:spPr>
    </dgm:pt>
    <dgm:pt modelId="{E7882EE8-5F0D-4EDC-93B0-176F9D53E9D9}" type="pres">
      <dgm:prSet presAssocID="{DAAA8026-EDA6-46A0-8451-2CB4CD2506FB}" presName="connectorText" presStyleLbl="sibTrans2D1" presStyleIdx="2" presStyleCnt="4"/>
      <dgm:spPr/>
    </dgm:pt>
    <dgm:pt modelId="{28776DA7-2A02-4E80-9266-2EED63C080A2}" type="pres">
      <dgm:prSet presAssocID="{F9AFC763-4075-47D7-B5D8-F8A63E144AEE}" presName="node" presStyleLbl="node1" presStyleIdx="3" presStyleCnt="5" custScaleY="54966">
        <dgm:presLayoutVars>
          <dgm:bulletEnabled val="1"/>
        </dgm:presLayoutVars>
      </dgm:prSet>
      <dgm:spPr/>
    </dgm:pt>
    <dgm:pt modelId="{17075839-476D-4C81-A456-D65E15E018FA}" type="pres">
      <dgm:prSet presAssocID="{5959FFD2-EFFA-49AA-ACD0-20E3B6BE0E02}" presName="sibTrans" presStyleLbl="sibTrans2D1" presStyleIdx="3" presStyleCnt="4"/>
      <dgm:spPr/>
    </dgm:pt>
    <dgm:pt modelId="{E16F67F2-2972-4170-A6C0-C1F62D00C9B7}" type="pres">
      <dgm:prSet presAssocID="{5959FFD2-EFFA-49AA-ACD0-20E3B6BE0E02}" presName="connectorText" presStyleLbl="sibTrans2D1" presStyleIdx="3" presStyleCnt="4"/>
      <dgm:spPr/>
    </dgm:pt>
    <dgm:pt modelId="{6C2383FD-C33D-4757-8F3D-FD872CAAA925}" type="pres">
      <dgm:prSet presAssocID="{FC79DEE1-E9BC-48D2-9FAE-53B970B813B7}" presName="node" presStyleLbl="node1" presStyleIdx="4" presStyleCnt="5" custScaleY="54966">
        <dgm:presLayoutVars>
          <dgm:bulletEnabled val="1"/>
        </dgm:presLayoutVars>
      </dgm:prSet>
      <dgm:spPr/>
    </dgm:pt>
  </dgm:ptLst>
  <dgm:cxnLst>
    <dgm:cxn modelId="{A307EF1E-5E8C-4A11-A482-DFEE22D9BE20}" type="presOf" srcId="{DAAA8026-EDA6-46A0-8451-2CB4CD2506FB}" destId="{B851784E-D1B8-41D2-80D8-C7E113D3FD65}" srcOrd="0" destOrd="0" presId="urn:microsoft.com/office/officeart/2005/8/layout/process1"/>
    <dgm:cxn modelId="{D575FF21-5E12-4F0F-BE0E-EB881391C0E6}" type="presOf" srcId="{DAAA8026-EDA6-46A0-8451-2CB4CD2506FB}" destId="{E7882EE8-5F0D-4EDC-93B0-176F9D53E9D9}" srcOrd="1" destOrd="0" presId="urn:microsoft.com/office/officeart/2005/8/layout/process1"/>
    <dgm:cxn modelId="{D4BC0423-303D-4762-8D21-60945A7E9B20}" type="presOf" srcId="{71DE01A4-4384-4F27-AF8C-2D0D0ECB52EF}" destId="{079EB509-D1A1-4C91-91CA-8EA16CDE6383}" srcOrd="0" destOrd="0" presId="urn:microsoft.com/office/officeart/2005/8/layout/process1"/>
    <dgm:cxn modelId="{194BE429-958E-4D4C-88DB-775312D28A13}" type="presOf" srcId="{701048DB-5A69-42FC-AA65-E2BE311DF663}" destId="{35079BA2-EDBF-456E-9631-EF2F551EE9B9}" srcOrd="1" destOrd="0" presId="urn:microsoft.com/office/officeart/2005/8/layout/process1"/>
    <dgm:cxn modelId="{67628561-EAC4-4C08-8891-DF8F5A05B398}" type="presOf" srcId="{0A35BABA-9853-4FFB-BE97-F12B9C5D4322}" destId="{48C6781D-6974-4F6A-831D-578D3AA42C8F}" srcOrd="0" destOrd="0" presId="urn:microsoft.com/office/officeart/2005/8/layout/process1"/>
    <dgm:cxn modelId="{DC72CB63-19A3-49FB-B0DC-D62EC23E4E50}" type="presOf" srcId="{F9AFC763-4075-47D7-B5D8-F8A63E144AEE}" destId="{28776DA7-2A02-4E80-9266-2EED63C080A2}" srcOrd="0" destOrd="0" presId="urn:microsoft.com/office/officeart/2005/8/layout/process1"/>
    <dgm:cxn modelId="{41D94280-2899-4583-906B-A85C94F3D4C7}" srcId="{71DE01A4-4384-4F27-AF8C-2D0D0ECB52EF}" destId="{F2D85EED-2742-473D-A841-F46ED98823E5}" srcOrd="1" destOrd="0" parTransId="{A2B492C0-1AAE-442A-BC21-D8C6804F3DF3}" sibTransId="{17273E78-9621-461D-A489-0079C119ED73}"/>
    <dgm:cxn modelId="{22B5CDA7-F3BC-4D4C-A1EB-50D4C955EB13}" type="presOf" srcId="{FC79DEE1-E9BC-48D2-9FAE-53B970B813B7}" destId="{6C2383FD-C33D-4757-8F3D-FD872CAAA925}" srcOrd="0" destOrd="0" presId="urn:microsoft.com/office/officeart/2005/8/layout/process1"/>
    <dgm:cxn modelId="{BDAB86B1-C70D-428E-8419-DE571BB0AD81}" type="presOf" srcId="{5959FFD2-EFFA-49AA-ACD0-20E3B6BE0E02}" destId="{E16F67F2-2972-4170-A6C0-C1F62D00C9B7}" srcOrd="1" destOrd="0" presId="urn:microsoft.com/office/officeart/2005/8/layout/process1"/>
    <dgm:cxn modelId="{EDBE6AC1-54B4-4006-BD64-7785795FA927}" srcId="{71DE01A4-4384-4F27-AF8C-2D0D0ECB52EF}" destId="{0A35BABA-9853-4FFB-BE97-F12B9C5D4322}" srcOrd="2" destOrd="0" parTransId="{B0A3E858-BAA8-4CA8-9C79-7B70A3FEE3F1}" sibTransId="{DAAA8026-EDA6-46A0-8451-2CB4CD2506FB}"/>
    <dgm:cxn modelId="{90AC02C2-EC70-4250-9679-0AC4A6F9FCE9}" type="presOf" srcId="{17273E78-9621-461D-A489-0079C119ED73}" destId="{8A256D60-B4FB-4925-A66A-EE17CF084935}" srcOrd="0" destOrd="0" presId="urn:microsoft.com/office/officeart/2005/8/layout/process1"/>
    <dgm:cxn modelId="{2F5C47CF-5544-4904-A28E-800E389C5BA1}" type="presOf" srcId="{4878187E-C6F8-4DD8-8315-7A4F423FB461}" destId="{F9D01114-F602-4BE3-A4BB-F8CEA10AF05E}" srcOrd="0" destOrd="0" presId="urn:microsoft.com/office/officeart/2005/8/layout/process1"/>
    <dgm:cxn modelId="{0F54B6D3-BB7D-4687-A4C4-8BE6CE61EB8B}" type="presOf" srcId="{F2D85EED-2742-473D-A841-F46ED98823E5}" destId="{1C6F8914-6C03-470A-9AE8-83C9A44972A9}" srcOrd="0" destOrd="0" presId="urn:microsoft.com/office/officeart/2005/8/layout/process1"/>
    <dgm:cxn modelId="{99A0F8E1-0091-473F-9364-AC6A4B3CFEF2}" srcId="{71DE01A4-4384-4F27-AF8C-2D0D0ECB52EF}" destId="{4878187E-C6F8-4DD8-8315-7A4F423FB461}" srcOrd="0" destOrd="0" parTransId="{7A4E3DB6-5665-466D-AC12-4B32AD21FA77}" sibTransId="{701048DB-5A69-42FC-AA65-E2BE311DF663}"/>
    <dgm:cxn modelId="{8F2D5FE2-BAF9-46D7-B590-DD8372AF9388}" srcId="{71DE01A4-4384-4F27-AF8C-2D0D0ECB52EF}" destId="{F9AFC763-4075-47D7-B5D8-F8A63E144AEE}" srcOrd="3" destOrd="0" parTransId="{D5A48423-958A-4A9E-BE19-2304EF0DA053}" sibTransId="{5959FFD2-EFFA-49AA-ACD0-20E3B6BE0E02}"/>
    <dgm:cxn modelId="{4AFD35E3-0132-4A08-8795-10C0A21B0289}" type="presOf" srcId="{5959FFD2-EFFA-49AA-ACD0-20E3B6BE0E02}" destId="{17075839-476D-4C81-A456-D65E15E018FA}" srcOrd="0" destOrd="0" presId="urn:microsoft.com/office/officeart/2005/8/layout/process1"/>
    <dgm:cxn modelId="{074F02E5-C491-4D56-B5D0-C746A50235A1}" type="presOf" srcId="{701048DB-5A69-42FC-AA65-E2BE311DF663}" destId="{330C807A-DB88-484A-B688-268AB0CB291E}" srcOrd="0" destOrd="0" presId="urn:microsoft.com/office/officeart/2005/8/layout/process1"/>
    <dgm:cxn modelId="{2CC07AEA-D67C-430A-97A2-604F56F0EF63}" srcId="{71DE01A4-4384-4F27-AF8C-2D0D0ECB52EF}" destId="{FC79DEE1-E9BC-48D2-9FAE-53B970B813B7}" srcOrd="4" destOrd="0" parTransId="{5AA09671-BA7C-427A-A15C-994C5A1EA84C}" sibTransId="{6C3621A3-BF87-4464-8190-1120A36BE52E}"/>
    <dgm:cxn modelId="{4C5FE8FF-6E2F-4619-9521-054D55DAF6FD}" type="presOf" srcId="{17273E78-9621-461D-A489-0079C119ED73}" destId="{F228F8A3-ED1E-4F1F-897E-7AF0132BD492}" srcOrd="1" destOrd="0" presId="urn:microsoft.com/office/officeart/2005/8/layout/process1"/>
    <dgm:cxn modelId="{B926BFBF-2837-4E60-824D-BC2BB81B12C8}" type="presParOf" srcId="{079EB509-D1A1-4C91-91CA-8EA16CDE6383}" destId="{F9D01114-F602-4BE3-A4BB-F8CEA10AF05E}" srcOrd="0" destOrd="0" presId="urn:microsoft.com/office/officeart/2005/8/layout/process1"/>
    <dgm:cxn modelId="{EFD7334B-EC91-4D25-971F-E1C1E838D42C}" type="presParOf" srcId="{079EB509-D1A1-4C91-91CA-8EA16CDE6383}" destId="{330C807A-DB88-484A-B688-268AB0CB291E}" srcOrd="1" destOrd="0" presId="urn:microsoft.com/office/officeart/2005/8/layout/process1"/>
    <dgm:cxn modelId="{4579DD6D-E733-4186-BB0C-47AA15D6DD6C}" type="presParOf" srcId="{330C807A-DB88-484A-B688-268AB0CB291E}" destId="{35079BA2-EDBF-456E-9631-EF2F551EE9B9}" srcOrd="0" destOrd="0" presId="urn:microsoft.com/office/officeart/2005/8/layout/process1"/>
    <dgm:cxn modelId="{ACDA5B06-7B41-46A2-BF2A-8914053B1AB5}" type="presParOf" srcId="{079EB509-D1A1-4C91-91CA-8EA16CDE6383}" destId="{1C6F8914-6C03-470A-9AE8-83C9A44972A9}" srcOrd="2" destOrd="0" presId="urn:microsoft.com/office/officeart/2005/8/layout/process1"/>
    <dgm:cxn modelId="{A2870439-8938-481A-ABB8-273A2B6C28DC}" type="presParOf" srcId="{079EB509-D1A1-4C91-91CA-8EA16CDE6383}" destId="{8A256D60-B4FB-4925-A66A-EE17CF084935}" srcOrd="3" destOrd="0" presId="urn:microsoft.com/office/officeart/2005/8/layout/process1"/>
    <dgm:cxn modelId="{6A185A33-58DB-4659-8ED6-7165C25AC400}" type="presParOf" srcId="{8A256D60-B4FB-4925-A66A-EE17CF084935}" destId="{F228F8A3-ED1E-4F1F-897E-7AF0132BD492}" srcOrd="0" destOrd="0" presId="urn:microsoft.com/office/officeart/2005/8/layout/process1"/>
    <dgm:cxn modelId="{A752C138-DE18-4F31-8E80-8B0393BB94E1}" type="presParOf" srcId="{079EB509-D1A1-4C91-91CA-8EA16CDE6383}" destId="{48C6781D-6974-4F6A-831D-578D3AA42C8F}" srcOrd="4" destOrd="0" presId="urn:microsoft.com/office/officeart/2005/8/layout/process1"/>
    <dgm:cxn modelId="{A347D8DE-0A07-4021-84A1-90B0FA6FA45C}" type="presParOf" srcId="{079EB509-D1A1-4C91-91CA-8EA16CDE6383}" destId="{B851784E-D1B8-41D2-80D8-C7E113D3FD65}" srcOrd="5" destOrd="0" presId="urn:microsoft.com/office/officeart/2005/8/layout/process1"/>
    <dgm:cxn modelId="{BC8E02A8-72FF-4496-BBE6-7A19728B7E74}" type="presParOf" srcId="{B851784E-D1B8-41D2-80D8-C7E113D3FD65}" destId="{E7882EE8-5F0D-4EDC-93B0-176F9D53E9D9}" srcOrd="0" destOrd="0" presId="urn:microsoft.com/office/officeart/2005/8/layout/process1"/>
    <dgm:cxn modelId="{08B530D8-2260-4D46-A9F0-65981A37BE92}" type="presParOf" srcId="{079EB509-D1A1-4C91-91CA-8EA16CDE6383}" destId="{28776DA7-2A02-4E80-9266-2EED63C080A2}" srcOrd="6" destOrd="0" presId="urn:microsoft.com/office/officeart/2005/8/layout/process1"/>
    <dgm:cxn modelId="{7CD173D4-D0A1-4E4A-BBCE-673F714071E4}" type="presParOf" srcId="{079EB509-D1A1-4C91-91CA-8EA16CDE6383}" destId="{17075839-476D-4C81-A456-D65E15E018FA}" srcOrd="7" destOrd="0" presId="urn:microsoft.com/office/officeart/2005/8/layout/process1"/>
    <dgm:cxn modelId="{EBD1802B-99FD-401C-A591-968E8CA52A61}" type="presParOf" srcId="{17075839-476D-4C81-A456-D65E15E018FA}" destId="{E16F67F2-2972-4170-A6C0-C1F62D00C9B7}" srcOrd="0" destOrd="0" presId="urn:microsoft.com/office/officeart/2005/8/layout/process1"/>
    <dgm:cxn modelId="{54E0D96A-B76C-439F-B0EC-BEEC9E3A9342}" type="presParOf" srcId="{079EB509-D1A1-4C91-91CA-8EA16CDE6383}" destId="{6C2383FD-C33D-4757-8F3D-FD872CAAA925}" srcOrd="8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51" minVer="http://schemas.openxmlformats.org/drawingml/2006/diagram"/>
    </a:ext>
  </dgm:extLst>
</dgm:dataModel>
</file>

<file path=ppt/diagrams/data21.xml><?xml version="1.0" encoding="utf-8"?>
<dgm:dataModel xmlns:dgm="http://schemas.openxmlformats.org/drawingml/2006/diagram" xmlns:a="http://schemas.openxmlformats.org/drawingml/2006/main">
  <dgm:ptLst>
    <dgm:pt modelId="{71DE01A4-4384-4F27-AF8C-2D0D0ECB52EF}" type="doc">
      <dgm:prSet loTypeId="urn:microsoft.com/office/officeart/2005/8/layout/process1" loCatId="process" qsTypeId="urn:microsoft.com/office/officeart/2005/8/quickstyle/simple1" qsCatId="simple" csTypeId="urn:microsoft.com/office/officeart/2005/8/colors/accent1_2" csCatId="accent1" phldr="1"/>
      <dgm:spPr/>
    </dgm:pt>
    <dgm:pt modelId="{4878187E-C6F8-4DD8-8315-7A4F423FB461}">
      <dgm:prSet phldrT="[Tekst]" custT="1"/>
      <dgm:spPr/>
      <dgm:t>
        <a:bodyPr/>
        <a:lstStyle/>
        <a:p>
          <a:r>
            <a:rPr lang="nl-NL" sz="2000" b="1" dirty="0"/>
            <a:t>10</a:t>
          </a:r>
        </a:p>
      </dgm:t>
    </dgm:pt>
    <dgm:pt modelId="{7A4E3DB6-5665-466D-AC12-4B32AD21FA77}" type="parTrans" cxnId="{99A0F8E1-0091-473F-9364-AC6A4B3CFEF2}">
      <dgm:prSet/>
      <dgm:spPr/>
      <dgm:t>
        <a:bodyPr/>
        <a:lstStyle/>
        <a:p>
          <a:endParaRPr lang="nl-NL" sz="2000" b="1"/>
        </a:p>
      </dgm:t>
    </dgm:pt>
    <dgm:pt modelId="{701048DB-5A69-42FC-AA65-E2BE311DF663}" type="sibTrans" cxnId="{99A0F8E1-0091-473F-9364-AC6A4B3CFEF2}">
      <dgm:prSet custT="1"/>
      <dgm:spPr/>
      <dgm:t>
        <a:bodyPr/>
        <a:lstStyle/>
        <a:p>
          <a:endParaRPr lang="nl-NL" sz="2000" b="1"/>
        </a:p>
      </dgm:t>
    </dgm:pt>
    <dgm:pt modelId="{F2D85EED-2742-473D-A841-F46ED98823E5}">
      <dgm:prSet phldrT="[Tekst]" custT="1"/>
      <dgm:spPr/>
      <dgm:t>
        <a:bodyPr/>
        <a:lstStyle/>
        <a:p>
          <a:r>
            <a:rPr lang="nl-NL" sz="2000" b="1" dirty="0"/>
            <a:t>Otto de Wit</a:t>
          </a:r>
        </a:p>
      </dgm:t>
    </dgm:pt>
    <dgm:pt modelId="{A2B492C0-1AAE-442A-BC21-D8C6804F3DF3}" type="parTrans" cxnId="{41D94280-2899-4583-906B-A85C94F3D4C7}">
      <dgm:prSet/>
      <dgm:spPr/>
      <dgm:t>
        <a:bodyPr/>
        <a:lstStyle/>
        <a:p>
          <a:endParaRPr lang="nl-NL" sz="2000" b="1"/>
        </a:p>
      </dgm:t>
    </dgm:pt>
    <dgm:pt modelId="{17273E78-9621-461D-A489-0079C119ED73}" type="sibTrans" cxnId="{41D94280-2899-4583-906B-A85C94F3D4C7}">
      <dgm:prSet custT="1"/>
      <dgm:spPr/>
      <dgm:t>
        <a:bodyPr/>
        <a:lstStyle/>
        <a:p>
          <a:endParaRPr lang="nl-NL" sz="2000" b="1"/>
        </a:p>
      </dgm:t>
    </dgm:pt>
    <dgm:pt modelId="{0A35BABA-9853-4FFB-BE97-F12B9C5D4322}">
      <dgm:prSet phldrT="[Tekst]" custT="1"/>
      <dgm:spPr/>
      <dgm:t>
        <a:bodyPr/>
        <a:lstStyle/>
        <a:p>
          <a:r>
            <a:rPr lang="nl-NL" sz="2000" b="1" dirty="0"/>
            <a:t>Lienden</a:t>
          </a:r>
        </a:p>
      </dgm:t>
    </dgm:pt>
    <dgm:pt modelId="{B0A3E858-BAA8-4CA8-9C79-7B70A3FEE3F1}" type="parTrans" cxnId="{EDBE6AC1-54B4-4006-BD64-7785795FA927}">
      <dgm:prSet/>
      <dgm:spPr/>
      <dgm:t>
        <a:bodyPr/>
        <a:lstStyle/>
        <a:p>
          <a:endParaRPr lang="nl-NL" sz="2000"/>
        </a:p>
      </dgm:t>
    </dgm:pt>
    <dgm:pt modelId="{DAAA8026-EDA6-46A0-8451-2CB4CD2506FB}" type="sibTrans" cxnId="{EDBE6AC1-54B4-4006-BD64-7785795FA927}">
      <dgm:prSet custT="1"/>
      <dgm:spPr/>
      <dgm:t>
        <a:bodyPr/>
        <a:lstStyle/>
        <a:p>
          <a:endParaRPr lang="nl-NL" sz="2000"/>
        </a:p>
      </dgm:t>
    </dgm:pt>
    <dgm:pt modelId="{F9AFC763-4075-47D7-B5D8-F8A63E144AEE}">
      <dgm:prSet phldrT="[Tekst]" custT="1"/>
      <dgm:spPr/>
      <dgm:t>
        <a:bodyPr/>
        <a:lstStyle/>
        <a:p>
          <a:r>
            <a:rPr lang="nl-NL" sz="2000" b="1" dirty="0"/>
            <a:t>3,515</a:t>
          </a:r>
        </a:p>
      </dgm:t>
    </dgm:pt>
    <dgm:pt modelId="{5959FFD2-EFFA-49AA-ACD0-20E3B6BE0E02}" type="sibTrans" cxnId="{8F2D5FE2-BAF9-46D7-B590-DD8372AF9388}">
      <dgm:prSet/>
      <dgm:spPr/>
      <dgm:t>
        <a:bodyPr/>
        <a:lstStyle/>
        <a:p>
          <a:endParaRPr lang="nl-NL" sz="2000"/>
        </a:p>
      </dgm:t>
    </dgm:pt>
    <dgm:pt modelId="{D5A48423-958A-4A9E-BE19-2304EF0DA053}" type="parTrans" cxnId="{8F2D5FE2-BAF9-46D7-B590-DD8372AF9388}">
      <dgm:prSet/>
      <dgm:spPr/>
      <dgm:t>
        <a:bodyPr/>
        <a:lstStyle/>
        <a:p>
          <a:endParaRPr lang="nl-NL" sz="2000"/>
        </a:p>
      </dgm:t>
    </dgm:pt>
    <dgm:pt modelId="{4749A9FF-0D80-478E-8B86-FA4C4EB9C016}">
      <dgm:prSet phldrT="[Tekst]"/>
      <dgm:spPr/>
      <dgm:t>
        <a:bodyPr/>
        <a:lstStyle/>
        <a:p>
          <a:r>
            <a:rPr lang="nl-NL" b="1" dirty="0"/>
            <a:t>0,00%</a:t>
          </a:r>
        </a:p>
      </dgm:t>
    </dgm:pt>
    <dgm:pt modelId="{1CC08A23-1700-450D-A106-4149C3770792}" type="parTrans" cxnId="{6F7335DF-7972-405B-8851-70A3A4E3D018}">
      <dgm:prSet/>
      <dgm:spPr/>
      <dgm:t>
        <a:bodyPr/>
        <a:lstStyle/>
        <a:p>
          <a:endParaRPr lang="nl-NL"/>
        </a:p>
      </dgm:t>
    </dgm:pt>
    <dgm:pt modelId="{1C70A6A2-875E-44A4-895C-733FDEC8464E}" type="sibTrans" cxnId="{6F7335DF-7972-405B-8851-70A3A4E3D018}">
      <dgm:prSet/>
      <dgm:spPr/>
      <dgm:t>
        <a:bodyPr/>
        <a:lstStyle/>
        <a:p>
          <a:endParaRPr lang="nl-NL"/>
        </a:p>
      </dgm:t>
    </dgm:pt>
    <dgm:pt modelId="{079EB509-D1A1-4C91-91CA-8EA16CDE6383}" type="pres">
      <dgm:prSet presAssocID="{71DE01A4-4384-4F27-AF8C-2D0D0ECB52EF}" presName="Name0" presStyleCnt="0">
        <dgm:presLayoutVars>
          <dgm:dir/>
          <dgm:resizeHandles val="exact"/>
        </dgm:presLayoutVars>
      </dgm:prSet>
      <dgm:spPr/>
    </dgm:pt>
    <dgm:pt modelId="{F9D01114-F602-4BE3-A4BB-F8CEA10AF05E}" type="pres">
      <dgm:prSet presAssocID="{4878187E-C6F8-4DD8-8315-7A4F423FB461}" presName="node" presStyleLbl="node1" presStyleIdx="0" presStyleCnt="5" custScaleY="54966">
        <dgm:presLayoutVars>
          <dgm:bulletEnabled val="1"/>
        </dgm:presLayoutVars>
      </dgm:prSet>
      <dgm:spPr/>
    </dgm:pt>
    <dgm:pt modelId="{330C807A-DB88-484A-B688-268AB0CB291E}" type="pres">
      <dgm:prSet presAssocID="{701048DB-5A69-42FC-AA65-E2BE311DF663}" presName="sibTrans" presStyleLbl="sibTrans2D1" presStyleIdx="0" presStyleCnt="4"/>
      <dgm:spPr>
        <a:prstGeom prst="mathMinus">
          <a:avLst/>
        </a:prstGeom>
      </dgm:spPr>
    </dgm:pt>
    <dgm:pt modelId="{35079BA2-EDBF-456E-9631-EF2F551EE9B9}" type="pres">
      <dgm:prSet presAssocID="{701048DB-5A69-42FC-AA65-E2BE311DF663}" presName="connectorText" presStyleLbl="sibTrans2D1" presStyleIdx="0" presStyleCnt="4"/>
      <dgm:spPr/>
    </dgm:pt>
    <dgm:pt modelId="{1C6F8914-6C03-470A-9AE8-83C9A44972A9}" type="pres">
      <dgm:prSet presAssocID="{F2D85EED-2742-473D-A841-F46ED98823E5}" presName="node" presStyleLbl="node1" presStyleIdx="1" presStyleCnt="5" custScaleX="279602" custScaleY="54966">
        <dgm:presLayoutVars>
          <dgm:bulletEnabled val="1"/>
        </dgm:presLayoutVars>
      </dgm:prSet>
      <dgm:spPr/>
    </dgm:pt>
    <dgm:pt modelId="{8A256D60-B4FB-4925-A66A-EE17CF084935}" type="pres">
      <dgm:prSet presAssocID="{17273E78-9621-461D-A489-0079C119ED73}" presName="sibTrans" presStyleLbl="sibTrans2D1" presStyleIdx="1" presStyleCnt="4"/>
      <dgm:spPr>
        <a:prstGeom prst="mathMinus">
          <a:avLst/>
        </a:prstGeom>
      </dgm:spPr>
    </dgm:pt>
    <dgm:pt modelId="{F228F8A3-ED1E-4F1F-897E-7AF0132BD492}" type="pres">
      <dgm:prSet presAssocID="{17273E78-9621-461D-A489-0079C119ED73}" presName="connectorText" presStyleLbl="sibTrans2D1" presStyleIdx="1" presStyleCnt="4"/>
      <dgm:spPr/>
    </dgm:pt>
    <dgm:pt modelId="{48C6781D-6974-4F6A-831D-578D3AA42C8F}" type="pres">
      <dgm:prSet presAssocID="{0A35BABA-9853-4FFB-BE97-F12B9C5D4322}" presName="node" presStyleLbl="node1" presStyleIdx="2" presStyleCnt="5" custScaleX="150952" custScaleY="54966">
        <dgm:presLayoutVars>
          <dgm:bulletEnabled val="1"/>
        </dgm:presLayoutVars>
      </dgm:prSet>
      <dgm:spPr/>
    </dgm:pt>
    <dgm:pt modelId="{B851784E-D1B8-41D2-80D8-C7E113D3FD65}" type="pres">
      <dgm:prSet presAssocID="{DAAA8026-EDA6-46A0-8451-2CB4CD2506FB}" presName="sibTrans" presStyleLbl="sibTrans2D1" presStyleIdx="2" presStyleCnt="4"/>
      <dgm:spPr>
        <a:prstGeom prst="mathMinus">
          <a:avLst/>
        </a:prstGeom>
      </dgm:spPr>
    </dgm:pt>
    <dgm:pt modelId="{E7882EE8-5F0D-4EDC-93B0-176F9D53E9D9}" type="pres">
      <dgm:prSet presAssocID="{DAAA8026-EDA6-46A0-8451-2CB4CD2506FB}" presName="connectorText" presStyleLbl="sibTrans2D1" presStyleIdx="2" presStyleCnt="4"/>
      <dgm:spPr/>
    </dgm:pt>
    <dgm:pt modelId="{28776DA7-2A02-4E80-9266-2EED63C080A2}" type="pres">
      <dgm:prSet presAssocID="{F9AFC763-4075-47D7-B5D8-F8A63E144AEE}" presName="node" presStyleLbl="node1" presStyleIdx="3" presStyleCnt="5" custScaleY="54966">
        <dgm:presLayoutVars>
          <dgm:bulletEnabled val="1"/>
        </dgm:presLayoutVars>
      </dgm:prSet>
      <dgm:spPr/>
    </dgm:pt>
    <dgm:pt modelId="{DD00C0FB-3A72-44C1-A9EB-AC4A7760240F}" type="pres">
      <dgm:prSet presAssocID="{5959FFD2-EFFA-49AA-ACD0-20E3B6BE0E02}" presName="sibTrans" presStyleLbl="sibTrans2D1" presStyleIdx="3" presStyleCnt="4"/>
      <dgm:spPr/>
    </dgm:pt>
    <dgm:pt modelId="{BD99375B-31CA-46CC-937F-BA7F13FE2D64}" type="pres">
      <dgm:prSet presAssocID="{5959FFD2-EFFA-49AA-ACD0-20E3B6BE0E02}" presName="connectorText" presStyleLbl="sibTrans2D1" presStyleIdx="3" presStyleCnt="4"/>
      <dgm:spPr/>
    </dgm:pt>
    <dgm:pt modelId="{2A1223F9-6C38-462E-8D03-2A7FA0D42AEE}" type="pres">
      <dgm:prSet presAssocID="{4749A9FF-0D80-478E-8B86-FA4C4EB9C016}" presName="node" presStyleLbl="node1" presStyleIdx="4" presStyleCnt="5" custScaleY="54966">
        <dgm:presLayoutVars>
          <dgm:bulletEnabled val="1"/>
        </dgm:presLayoutVars>
      </dgm:prSet>
      <dgm:spPr/>
    </dgm:pt>
  </dgm:ptLst>
  <dgm:cxnLst>
    <dgm:cxn modelId="{0894BC0E-186C-4272-B4A1-A76CF2CC5F2A}" type="presOf" srcId="{4749A9FF-0D80-478E-8B86-FA4C4EB9C016}" destId="{2A1223F9-6C38-462E-8D03-2A7FA0D42AEE}" srcOrd="0" destOrd="0" presId="urn:microsoft.com/office/officeart/2005/8/layout/process1"/>
    <dgm:cxn modelId="{A307EF1E-5E8C-4A11-A482-DFEE22D9BE20}" type="presOf" srcId="{DAAA8026-EDA6-46A0-8451-2CB4CD2506FB}" destId="{B851784E-D1B8-41D2-80D8-C7E113D3FD65}" srcOrd="0" destOrd="0" presId="urn:microsoft.com/office/officeart/2005/8/layout/process1"/>
    <dgm:cxn modelId="{D575FF21-5E12-4F0F-BE0E-EB881391C0E6}" type="presOf" srcId="{DAAA8026-EDA6-46A0-8451-2CB4CD2506FB}" destId="{E7882EE8-5F0D-4EDC-93B0-176F9D53E9D9}" srcOrd="1" destOrd="0" presId="urn:microsoft.com/office/officeart/2005/8/layout/process1"/>
    <dgm:cxn modelId="{D4BC0423-303D-4762-8D21-60945A7E9B20}" type="presOf" srcId="{71DE01A4-4384-4F27-AF8C-2D0D0ECB52EF}" destId="{079EB509-D1A1-4C91-91CA-8EA16CDE6383}" srcOrd="0" destOrd="0" presId="urn:microsoft.com/office/officeart/2005/8/layout/process1"/>
    <dgm:cxn modelId="{194BE429-958E-4D4C-88DB-775312D28A13}" type="presOf" srcId="{701048DB-5A69-42FC-AA65-E2BE311DF663}" destId="{35079BA2-EDBF-456E-9631-EF2F551EE9B9}" srcOrd="1" destOrd="0" presId="urn:microsoft.com/office/officeart/2005/8/layout/process1"/>
    <dgm:cxn modelId="{67628561-EAC4-4C08-8891-DF8F5A05B398}" type="presOf" srcId="{0A35BABA-9853-4FFB-BE97-F12B9C5D4322}" destId="{48C6781D-6974-4F6A-831D-578D3AA42C8F}" srcOrd="0" destOrd="0" presId="urn:microsoft.com/office/officeart/2005/8/layout/process1"/>
    <dgm:cxn modelId="{DC72CB63-19A3-49FB-B0DC-D62EC23E4E50}" type="presOf" srcId="{F9AFC763-4075-47D7-B5D8-F8A63E144AEE}" destId="{28776DA7-2A02-4E80-9266-2EED63C080A2}" srcOrd="0" destOrd="0" presId="urn:microsoft.com/office/officeart/2005/8/layout/process1"/>
    <dgm:cxn modelId="{41D94280-2899-4583-906B-A85C94F3D4C7}" srcId="{71DE01A4-4384-4F27-AF8C-2D0D0ECB52EF}" destId="{F2D85EED-2742-473D-A841-F46ED98823E5}" srcOrd="1" destOrd="0" parTransId="{A2B492C0-1AAE-442A-BC21-D8C6804F3DF3}" sibTransId="{17273E78-9621-461D-A489-0079C119ED73}"/>
    <dgm:cxn modelId="{90B024B8-8909-43D0-BEFE-AD88B1213035}" type="presOf" srcId="{5959FFD2-EFFA-49AA-ACD0-20E3B6BE0E02}" destId="{BD99375B-31CA-46CC-937F-BA7F13FE2D64}" srcOrd="1" destOrd="0" presId="urn:microsoft.com/office/officeart/2005/8/layout/process1"/>
    <dgm:cxn modelId="{0671ABBF-A1BB-4B2C-B5A9-23ED78E2071F}" type="presOf" srcId="{5959FFD2-EFFA-49AA-ACD0-20E3B6BE0E02}" destId="{DD00C0FB-3A72-44C1-A9EB-AC4A7760240F}" srcOrd="0" destOrd="0" presId="urn:microsoft.com/office/officeart/2005/8/layout/process1"/>
    <dgm:cxn modelId="{EDBE6AC1-54B4-4006-BD64-7785795FA927}" srcId="{71DE01A4-4384-4F27-AF8C-2D0D0ECB52EF}" destId="{0A35BABA-9853-4FFB-BE97-F12B9C5D4322}" srcOrd="2" destOrd="0" parTransId="{B0A3E858-BAA8-4CA8-9C79-7B70A3FEE3F1}" sibTransId="{DAAA8026-EDA6-46A0-8451-2CB4CD2506FB}"/>
    <dgm:cxn modelId="{90AC02C2-EC70-4250-9679-0AC4A6F9FCE9}" type="presOf" srcId="{17273E78-9621-461D-A489-0079C119ED73}" destId="{8A256D60-B4FB-4925-A66A-EE17CF084935}" srcOrd="0" destOrd="0" presId="urn:microsoft.com/office/officeart/2005/8/layout/process1"/>
    <dgm:cxn modelId="{2F5C47CF-5544-4904-A28E-800E389C5BA1}" type="presOf" srcId="{4878187E-C6F8-4DD8-8315-7A4F423FB461}" destId="{F9D01114-F602-4BE3-A4BB-F8CEA10AF05E}" srcOrd="0" destOrd="0" presId="urn:microsoft.com/office/officeart/2005/8/layout/process1"/>
    <dgm:cxn modelId="{0F54B6D3-BB7D-4687-A4C4-8BE6CE61EB8B}" type="presOf" srcId="{F2D85EED-2742-473D-A841-F46ED98823E5}" destId="{1C6F8914-6C03-470A-9AE8-83C9A44972A9}" srcOrd="0" destOrd="0" presId="urn:microsoft.com/office/officeart/2005/8/layout/process1"/>
    <dgm:cxn modelId="{6F7335DF-7972-405B-8851-70A3A4E3D018}" srcId="{71DE01A4-4384-4F27-AF8C-2D0D0ECB52EF}" destId="{4749A9FF-0D80-478E-8B86-FA4C4EB9C016}" srcOrd="4" destOrd="0" parTransId="{1CC08A23-1700-450D-A106-4149C3770792}" sibTransId="{1C70A6A2-875E-44A4-895C-733FDEC8464E}"/>
    <dgm:cxn modelId="{99A0F8E1-0091-473F-9364-AC6A4B3CFEF2}" srcId="{71DE01A4-4384-4F27-AF8C-2D0D0ECB52EF}" destId="{4878187E-C6F8-4DD8-8315-7A4F423FB461}" srcOrd="0" destOrd="0" parTransId="{7A4E3DB6-5665-466D-AC12-4B32AD21FA77}" sibTransId="{701048DB-5A69-42FC-AA65-E2BE311DF663}"/>
    <dgm:cxn modelId="{8F2D5FE2-BAF9-46D7-B590-DD8372AF9388}" srcId="{71DE01A4-4384-4F27-AF8C-2D0D0ECB52EF}" destId="{F9AFC763-4075-47D7-B5D8-F8A63E144AEE}" srcOrd="3" destOrd="0" parTransId="{D5A48423-958A-4A9E-BE19-2304EF0DA053}" sibTransId="{5959FFD2-EFFA-49AA-ACD0-20E3B6BE0E02}"/>
    <dgm:cxn modelId="{074F02E5-C491-4D56-B5D0-C746A50235A1}" type="presOf" srcId="{701048DB-5A69-42FC-AA65-E2BE311DF663}" destId="{330C807A-DB88-484A-B688-268AB0CB291E}" srcOrd="0" destOrd="0" presId="urn:microsoft.com/office/officeart/2005/8/layout/process1"/>
    <dgm:cxn modelId="{4C5FE8FF-6E2F-4619-9521-054D55DAF6FD}" type="presOf" srcId="{17273E78-9621-461D-A489-0079C119ED73}" destId="{F228F8A3-ED1E-4F1F-897E-7AF0132BD492}" srcOrd="1" destOrd="0" presId="urn:microsoft.com/office/officeart/2005/8/layout/process1"/>
    <dgm:cxn modelId="{B926BFBF-2837-4E60-824D-BC2BB81B12C8}" type="presParOf" srcId="{079EB509-D1A1-4C91-91CA-8EA16CDE6383}" destId="{F9D01114-F602-4BE3-A4BB-F8CEA10AF05E}" srcOrd="0" destOrd="0" presId="urn:microsoft.com/office/officeart/2005/8/layout/process1"/>
    <dgm:cxn modelId="{EFD7334B-EC91-4D25-971F-E1C1E838D42C}" type="presParOf" srcId="{079EB509-D1A1-4C91-91CA-8EA16CDE6383}" destId="{330C807A-DB88-484A-B688-268AB0CB291E}" srcOrd="1" destOrd="0" presId="urn:microsoft.com/office/officeart/2005/8/layout/process1"/>
    <dgm:cxn modelId="{4579DD6D-E733-4186-BB0C-47AA15D6DD6C}" type="presParOf" srcId="{330C807A-DB88-484A-B688-268AB0CB291E}" destId="{35079BA2-EDBF-456E-9631-EF2F551EE9B9}" srcOrd="0" destOrd="0" presId="urn:microsoft.com/office/officeart/2005/8/layout/process1"/>
    <dgm:cxn modelId="{ACDA5B06-7B41-46A2-BF2A-8914053B1AB5}" type="presParOf" srcId="{079EB509-D1A1-4C91-91CA-8EA16CDE6383}" destId="{1C6F8914-6C03-470A-9AE8-83C9A44972A9}" srcOrd="2" destOrd="0" presId="urn:microsoft.com/office/officeart/2005/8/layout/process1"/>
    <dgm:cxn modelId="{A2870439-8938-481A-ABB8-273A2B6C28DC}" type="presParOf" srcId="{079EB509-D1A1-4C91-91CA-8EA16CDE6383}" destId="{8A256D60-B4FB-4925-A66A-EE17CF084935}" srcOrd="3" destOrd="0" presId="urn:microsoft.com/office/officeart/2005/8/layout/process1"/>
    <dgm:cxn modelId="{6A185A33-58DB-4659-8ED6-7165C25AC400}" type="presParOf" srcId="{8A256D60-B4FB-4925-A66A-EE17CF084935}" destId="{F228F8A3-ED1E-4F1F-897E-7AF0132BD492}" srcOrd="0" destOrd="0" presId="urn:microsoft.com/office/officeart/2005/8/layout/process1"/>
    <dgm:cxn modelId="{A752C138-DE18-4F31-8E80-8B0393BB94E1}" type="presParOf" srcId="{079EB509-D1A1-4C91-91CA-8EA16CDE6383}" destId="{48C6781D-6974-4F6A-831D-578D3AA42C8F}" srcOrd="4" destOrd="0" presId="urn:microsoft.com/office/officeart/2005/8/layout/process1"/>
    <dgm:cxn modelId="{A347D8DE-0A07-4021-84A1-90B0FA6FA45C}" type="presParOf" srcId="{079EB509-D1A1-4C91-91CA-8EA16CDE6383}" destId="{B851784E-D1B8-41D2-80D8-C7E113D3FD65}" srcOrd="5" destOrd="0" presId="urn:microsoft.com/office/officeart/2005/8/layout/process1"/>
    <dgm:cxn modelId="{BC8E02A8-72FF-4496-BBE6-7A19728B7E74}" type="presParOf" srcId="{B851784E-D1B8-41D2-80D8-C7E113D3FD65}" destId="{E7882EE8-5F0D-4EDC-93B0-176F9D53E9D9}" srcOrd="0" destOrd="0" presId="urn:microsoft.com/office/officeart/2005/8/layout/process1"/>
    <dgm:cxn modelId="{08B530D8-2260-4D46-A9F0-65981A37BE92}" type="presParOf" srcId="{079EB509-D1A1-4C91-91CA-8EA16CDE6383}" destId="{28776DA7-2A02-4E80-9266-2EED63C080A2}" srcOrd="6" destOrd="0" presId="urn:microsoft.com/office/officeart/2005/8/layout/process1"/>
    <dgm:cxn modelId="{11201A26-D6CE-4F38-B804-615130F56D0F}" type="presParOf" srcId="{079EB509-D1A1-4C91-91CA-8EA16CDE6383}" destId="{DD00C0FB-3A72-44C1-A9EB-AC4A7760240F}" srcOrd="7" destOrd="0" presId="urn:microsoft.com/office/officeart/2005/8/layout/process1"/>
    <dgm:cxn modelId="{B1624C83-422F-4450-B35D-29F6D50AF270}" type="presParOf" srcId="{DD00C0FB-3A72-44C1-A9EB-AC4A7760240F}" destId="{BD99375B-31CA-46CC-937F-BA7F13FE2D64}" srcOrd="0" destOrd="0" presId="urn:microsoft.com/office/officeart/2005/8/layout/process1"/>
    <dgm:cxn modelId="{9A94B765-43FE-4E4F-A5A0-B82C09D77091}" type="presParOf" srcId="{079EB509-D1A1-4C91-91CA-8EA16CDE6383}" destId="{2A1223F9-6C38-462E-8D03-2A7FA0D42AEE}" srcOrd="8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2.xml><?xml version="1.0" encoding="utf-8"?>
<dgm:dataModel xmlns:dgm="http://schemas.openxmlformats.org/drawingml/2006/diagram" xmlns:a="http://schemas.openxmlformats.org/drawingml/2006/main">
  <dgm:ptLst>
    <dgm:pt modelId="{71DE01A4-4384-4F27-AF8C-2D0D0ECB52EF}" type="doc">
      <dgm:prSet loTypeId="urn:microsoft.com/office/officeart/2005/8/layout/process1" loCatId="process" qsTypeId="urn:microsoft.com/office/officeart/2005/8/quickstyle/simple1" qsCatId="simple" csTypeId="urn:microsoft.com/office/officeart/2005/8/colors/accent1_2" csCatId="accent1" phldr="1"/>
      <dgm:spPr/>
    </dgm:pt>
    <dgm:pt modelId="{4878187E-C6F8-4DD8-8315-7A4F423FB461}">
      <dgm:prSet phldrT="[Tekst]" custT="1"/>
      <dgm:spPr/>
      <dgm:t>
        <a:bodyPr/>
        <a:lstStyle/>
        <a:p>
          <a:r>
            <a:rPr lang="nl-NL" sz="2000" b="1" dirty="0"/>
            <a:t>9</a:t>
          </a:r>
        </a:p>
      </dgm:t>
    </dgm:pt>
    <dgm:pt modelId="{7A4E3DB6-5665-466D-AC12-4B32AD21FA77}" type="parTrans" cxnId="{99A0F8E1-0091-473F-9364-AC6A4B3CFEF2}">
      <dgm:prSet/>
      <dgm:spPr/>
      <dgm:t>
        <a:bodyPr/>
        <a:lstStyle/>
        <a:p>
          <a:endParaRPr lang="nl-NL" sz="2000" b="1"/>
        </a:p>
      </dgm:t>
    </dgm:pt>
    <dgm:pt modelId="{701048DB-5A69-42FC-AA65-E2BE311DF663}" type="sibTrans" cxnId="{99A0F8E1-0091-473F-9364-AC6A4B3CFEF2}">
      <dgm:prSet custT="1"/>
      <dgm:spPr/>
      <dgm:t>
        <a:bodyPr/>
        <a:lstStyle/>
        <a:p>
          <a:endParaRPr lang="nl-NL" sz="2000" b="1"/>
        </a:p>
      </dgm:t>
    </dgm:pt>
    <dgm:pt modelId="{F2D85EED-2742-473D-A841-F46ED98823E5}">
      <dgm:prSet phldrT="[Tekst]" custT="1"/>
      <dgm:spPr/>
      <dgm:t>
        <a:bodyPr/>
        <a:lstStyle/>
        <a:p>
          <a:r>
            <a:rPr lang="nl-NL" sz="2000" b="1" dirty="0"/>
            <a:t>Wim </a:t>
          </a:r>
          <a:r>
            <a:rPr lang="nl-NL" sz="2000" b="1" dirty="0" err="1"/>
            <a:t>Heikamp</a:t>
          </a:r>
          <a:endParaRPr lang="nl-NL" sz="2000" b="1" dirty="0"/>
        </a:p>
      </dgm:t>
    </dgm:pt>
    <dgm:pt modelId="{A2B492C0-1AAE-442A-BC21-D8C6804F3DF3}" type="parTrans" cxnId="{41D94280-2899-4583-906B-A85C94F3D4C7}">
      <dgm:prSet/>
      <dgm:spPr/>
      <dgm:t>
        <a:bodyPr/>
        <a:lstStyle/>
        <a:p>
          <a:endParaRPr lang="nl-NL" sz="2000" b="1"/>
        </a:p>
      </dgm:t>
    </dgm:pt>
    <dgm:pt modelId="{17273E78-9621-461D-A489-0079C119ED73}" type="sibTrans" cxnId="{41D94280-2899-4583-906B-A85C94F3D4C7}">
      <dgm:prSet custT="1"/>
      <dgm:spPr/>
      <dgm:t>
        <a:bodyPr/>
        <a:lstStyle/>
        <a:p>
          <a:endParaRPr lang="nl-NL" sz="2000" b="1"/>
        </a:p>
      </dgm:t>
    </dgm:pt>
    <dgm:pt modelId="{0A35BABA-9853-4FFB-BE97-F12B9C5D4322}">
      <dgm:prSet phldrT="[Tekst]" custT="1"/>
      <dgm:spPr/>
      <dgm:t>
        <a:bodyPr/>
        <a:lstStyle/>
        <a:p>
          <a:r>
            <a:rPr lang="nl-NL" sz="2000" b="1" dirty="0"/>
            <a:t>Veenendaal</a:t>
          </a:r>
        </a:p>
      </dgm:t>
    </dgm:pt>
    <dgm:pt modelId="{B0A3E858-BAA8-4CA8-9C79-7B70A3FEE3F1}" type="parTrans" cxnId="{EDBE6AC1-54B4-4006-BD64-7785795FA927}">
      <dgm:prSet/>
      <dgm:spPr/>
      <dgm:t>
        <a:bodyPr/>
        <a:lstStyle/>
        <a:p>
          <a:endParaRPr lang="nl-NL" sz="2000"/>
        </a:p>
      </dgm:t>
    </dgm:pt>
    <dgm:pt modelId="{DAAA8026-EDA6-46A0-8451-2CB4CD2506FB}" type="sibTrans" cxnId="{EDBE6AC1-54B4-4006-BD64-7785795FA927}">
      <dgm:prSet custT="1"/>
      <dgm:spPr/>
      <dgm:t>
        <a:bodyPr/>
        <a:lstStyle/>
        <a:p>
          <a:endParaRPr lang="nl-NL" sz="2000"/>
        </a:p>
      </dgm:t>
    </dgm:pt>
    <dgm:pt modelId="{F9AFC763-4075-47D7-B5D8-F8A63E144AEE}">
      <dgm:prSet phldrT="[Tekst]" custT="1"/>
      <dgm:spPr/>
      <dgm:t>
        <a:bodyPr/>
        <a:lstStyle/>
        <a:p>
          <a:r>
            <a:rPr lang="nl-NL" sz="2000" b="1" dirty="0"/>
            <a:t>3,522</a:t>
          </a:r>
        </a:p>
      </dgm:t>
    </dgm:pt>
    <dgm:pt modelId="{D5A48423-958A-4A9E-BE19-2304EF0DA053}" type="parTrans" cxnId="{8F2D5FE2-BAF9-46D7-B590-DD8372AF9388}">
      <dgm:prSet/>
      <dgm:spPr/>
      <dgm:t>
        <a:bodyPr/>
        <a:lstStyle/>
        <a:p>
          <a:endParaRPr lang="nl-NL" sz="2000"/>
        </a:p>
      </dgm:t>
    </dgm:pt>
    <dgm:pt modelId="{5959FFD2-EFFA-49AA-ACD0-20E3B6BE0E02}" type="sibTrans" cxnId="{8F2D5FE2-BAF9-46D7-B590-DD8372AF9388}">
      <dgm:prSet/>
      <dgm:spPr/>
      <dgm:t>
        <a:bodyPr/>
        <a:lstStyle/>
        <a:p>
          <a:endParaRPr lang="nl-NL" sz="2000"/>
        </a:p>
      </dgm:t>
    </dgm:pt>
    <dgm:pt modelId="{0E03F391-0194-4ED7-BFC6-FFD0E8323057}">
      <dgm:prSet phldrT="[Tekst]"/>
      <dgm:spPr/>
      <dgm:t>
        <a:bodyPr/>
        <a:lstStyle/>
        <a:p>
          <a:r>
            <a:rPr lang="nl-NL" b="1" dirty="0"/>
            <a:t>0,20%</a:t>
          </a:r>
        </a:p>
      </dgm:t>
    </dgm:pt>
    <dgm:pt modelId="{3B1C17B7-13B5-461F-BB6F-24151314E146}" type="parTrans" cxnId="{88D0A837-F763-4F58-B774-FBB9B2905E4D}">
      <dgm:prSet/>
      <dgm:spPr/>
      <dgm:t>
        <a:bodyPr/>
        <a:lstStyle/>
        <a:p>
          <a:endParaRPr lang="nl-NL"/>
        </a:p>
      </dgm:t>
    </dgm:pt>
    <dgm:pt modelId="{13D4C33C-D4E1-4993-BD35-F18E927BD589}" type="sibTrans" cxnId="{88D0A837-F763-4F58-B774-FBB9B2905E4D}">
      <dgm:prSet/>
      <dgm:spPr/>
      <dgm:t>
        <a:bodyPr/>
        <a:lstStyle/>
        <a:p>
          <a:endParaRPr lang="nl-NL"/>
        </a:p>
      </dgm:t>
    </dgm:pt>
    <dgm:pt modelId="{079EB509-D1A1-4C91-91CA-8EA16CDE6383}" type="pres">
      <dgm:prSet presAssocID="{71DE01A4-4384-4F27-AF8C-2D0D0ECB52EF}" presName="Name0" presStyleCnt="0">
        <dgm:presLayoutVars>
          <dgm:dir/>
          <dgm:resizeHandles val="exact"/>
        </dgm:presLayoutVars>
      </dgm:prSet>
      <dgm:spPr/>
    </dgm:pt>
    <dgm:pt modelId="{F9D01114-F602-4BE3-A4BB-F8CEA10AF05E}" type="pres">
      <dgm:prSet presAssocID="{4878187E-C6F8-4DD8-8315-7A4F423FB461}" presName="node" presStyleLbl="node1" presStyleIdx="0" presStyleCnt="5" custScaleY="54966">
        <dgm:presLayoutVars>
          <dgm:bulletEnabled val="1"/>
        </dgm:presLayoutVars>
      </dgm:prSet>
      <dgm:spPr/>
    </dgm:pt>
    <dgm:pt modelId="{330C807A-DB88-484A-B688-268AB0CB291E}" type="pres">
      <dgm:prSet presAssocID="{701048DB-5A69-42FC-AA65-E2BE311DF663}" presName="sibTrans" presStyleLbl="sibTrans2D1" presStyleIdx="0" presStyleCnt="4"/>
      <dgm:spPr>
        <a:prstGeom prst="mathMinus">
          <a:avLst/>
        </a:prstGeom>
      </dgm:spPr>
    </dgm:pt>
    <dgm:pt modelId="{35079BA2-EDBF-456E-9631-EF2F551EE9B9}" type="pres">
      <dgm:prSet presAssocID="{701048DB-5A69-42FC-AA65-E2BE311DF663}" presName="connectorText" presStyleLbl="sibTrans2D1" presStyleIdx="0" presStyleCnt="4"/>
      <dgm:spPr/>
    </dgm:pt>
    <dgm:pt modelId="{1C6F8914-6C03-470A-9AE8-83C9A44972A9}" type="pres">
      <dgm:prSet presAssocID="{F2D85EED-2742-473D-A841-F46ED98823E5}" presName="node" presStyleLbl="node1" presStyleIdx="1" presStyleCnt="5" custScaleX="279602" custScaleY="54966">
        <dgm:presLayoutVars>
          <dgm:bulletEnabled val="1"/>
        </dgm:presLayoutVars>
      </dgm:prSet>
      <dgm:spPr/>
    </dgm:pt>
    <dgm:pt modelId="{8A256D60-B4FB-4925-A66A-EE17CF084935}" type="pres">
      <dgm:prSet presAssocID="{17273E78-9621-461D-A489-0079C119ED73}" presName="sibTrans" presStyleLbl="sibTrans2D1" presStyleIdx="1" presStyleCnt="4"/>
      <dgm:spPr>
        <a:prstGeom prst="mathMinus">
          <a:avLst/>
        </a:prstGeom>
      </dgm:spPr>
    </dgm:pt>
    <dgm:pt modelId="{F228F8A3-ED1E-4F1F-897E-7AF0132BD492}" type="pres">
      <dgm:prSet presAssocID="{17273E78-9621-461D-A489-0079C119ED73}" presName="connectorText" presStyleLbl="sibTrans2D1" presStyleIdx="1" presStyleCnt="4"/>
      <dgm:spPr/>
    </dgm:pt>
    <dgm:pt modelId="{48C6781D-6974-4F6A-831D-578D3AA42C8F}" type="pres">
      <dgm:prSet presAssocID="{0A35BABA-9853-4FFB-BE97-F12B9C5D4322}" presName="node" presStyleLbl="node1" presStyleIdx="2" presStyleCnt="5" custScaleX="150952" custScaleY="54966">
        <dgm:presLayoutVars>
          <dgm:bulletEnabled val="1"/>
        </dgm:presLayoutVars>
      </dgm:prSet>
      <dgm:spPr/>
    </dgm:pt>
    <dgm:pt modelId="{B851784E-D1B8-41D2-80D8-C7E113D3FD65}" type="pres">
      <dgm:prSet presAssocID="{DAAA8026-EDA6-46A0-8451-2CB4CD2506FB}" presName="sibTrans" presStyleLbl="sibTrans2D1" presStyleIdx="2" presStyleCnt="4"/>
      <dgm:spPr>
        <a:prstGeom prst="mathMinus">
          <a:avLst/>
        </a:prstGeom>
      </dgm:spPr>
    </dgm:pt>
    <dgm:pt modelId="{E7882EE8-5F0D-4EDC-93B0-176F9D53E9D9}" type="pres">
      <dgm:prSet presAssocID="{DAAA8026-EDA6-46A0-8451-2CB4CD2506FB}" presName="connectorText" presStyleLbl="sibTrans2D1" presStyleIdx="2" presStyleCnt="4"/>
      <dgm:spPr/>
    </dgm:pt>
    <dgm:pt modelId="{28776DA7-2A02-4E80-9266-2EED63C080A2}" type="pres">
      <dgm:prSet presAssocID="{F9AFC763-4075-47D7-B5D8-F8A63E144AEE}" presName="node" presStyleLbl="node1" presStyleIdx="3" presStyleCnt="5" custScaleY="54966">
        <dgm:presLayoutVars>
          <dgm:bulletEnabled val="1"/>
        </dgm:presLayoutVars>
      </dgm:prSet>
      <dgm:spPr/>
    </dgm:pt>
    <dgm:pt modelId="{56811CDA-4EFC-449A-87D2-65A40D7070F5}" type="pres">
      <dgm:prSet presAssocID="{5959FFD2-EFFA-49AA-ACD0-20E3B6BE0E02}" presName="sibTrans" presStyleLbl="sibTrans2D1" presStyleIdx="3" presStyleCnt="4"/>
      <dgm:spPr/>
    </dgm:pt>
    <dgm:pt modelId="{18634138-E0C5-4841-8DE9-7C07F95EB0A3}" type="pres">
      <dgm:prSet presAssocID="{5959FFD2-EFFA-49AA-ACD0-20E3B6BE0E02}" presName="connectorText" presStyleLbl="sibTrans2D1" presStyleIdx="3" presStyleCnt="4"/>
      <dgm:spPr/>
    </dgm:pt>
    <dgm:pt modelId="{7CF58940-A943-4F5A-B4B4-B644CBE086D7}" type="pres">
      <dgm:prSet presAssocID="{0E03F391-0194-4ED7-BFC6-FFD0E8323057}" presName="node" presStyleLbl="node1" presStyleIdx="4" presStyleCnt="5" custScaleY="54966">
        <dgm:presLayoutVars>
          <dgm:bulletEnabled val="1"/>
        </dgm:presLayoutVars>
      </dgm:prSet>
      <dgm:spPr/>
    </dgm:pt>
  </dgm:ptLst>
  <dgm:cxnLst>
    <dgm:cxn modelId="{DB63D713-322C-4F52-93A7-E95FF301935C}" type="presOf" srcId="{5959FFD2-EFFA-49AA-ACD0-20E3B6BE0E02}" destId="{18634138-E0C5-4841-8DE9-7C07F95EB0A3}" srcOrd="1" destOrd="0" presId="urn:microsoft.com/office/officeart/2005/8/layout/process1"/>
    <dgm:cxn modelId="{A307EF1E-5E8C-4A11-A482-DFEE22D9BE20}" type="presOf" srcId="{DAAA8026-EDA6-46A0-8451-2CB4CD2506FB}" destId="{B851784E-D1B8-41D2-80D8-C7E113D3FD65}" srcOrd="0" destOrd="0" presId="urn:microsoft.com/office/officeart/2005/8/layout/process1"/>
    <dgm:cxn modelId="{D575FF21-5E12-4F0F-BE0E-EB881391C0E6}" type="presOf" srcId="{DAAA8026-EDA6-46A0-8451-2CB4CD2506FB}" destId="{E7882EE8-5F0D-4EDC-93B0-176F9D53E9D9}" srcOrd="1" destOrd="0" presId="urn:microsoft.com/office/officeart/2005/8/layout/process1"/>
    <dgm:cxn modelId="{D4BC0423-303D-4762-8D21-60945A7E9B20}" type="presOf" srcId="{71DE01A4-4384-4F27-AF8C-2D0D0ECB52EF}" destId="{079EB509-D1A1-4C91-91CA-8EA16CDE6383}" srcOrd="0" destOrd="0" presId="urn:microsoft.com/office/officeart/2005/8/layout/process1"/>
    <dgm:cxn modelId="{194BE429-958E-4D4C-88DB-775312D28A13}" type="presOf" srcId="{701048DB-5A69-42FC-AA65-E2BE311DF663}" destId="{35079BA2-EDBF-456E-9631-EF2F551EE9B9}" srcOrd="1" destOrd="0" presId="urn:microsoft.com/office/officeart/2005/8/layout/process1"/>
    <dgm:cxn modelId="{54C8FF35-90B4-4A13-91E0-593F2BAE636F}" type="presOf" srcId="{5959FFD2-EFFA-49AA-ACD0-20E3B6BE0E02}" destId="{56811CDA-4EFC-449A-87D2-65A40D7070F5}" srcOrd="0" destOrd="0" presId="urn:microsoft.com/office/officeart/2005/8/layout/process1"/>
    <dgm:cxn modelId="{88D0A837-F763-4F58-B774-FBB9B2905E4D}" srcId="{71DE01A4-4384-4F27-AF8C-2D0D0ECB52EF}" destId="{0E03F391-0194-4ED7-BFC6-FFD0E8323057}" srcOrd="4" destOrd="0" parTransId="{3B1C17B7-13B5-461F-BB6F-24151314E146}" sibTransId="{13D4C33C-D4E1-4993-BD35-F18E927BD589}"/>
    <dgm:cxn modelId="{67628561-EAC4-4C08-8891-DF8F5A05B398}" type="presOf" srcId="{0A35BABA-9853-4FFB-BE97-F12B9C5D4322}" destId="{48C6781D-6974-4F6A-831D-578D3AA42C8F}" srcOrd="0" destOrd="0" presId="urn:microsoft.com/office/officeart/2005/8/layout/process1"/>
    <dgm:cxn modelId="{DC72CB63-19A3-49FB-B0DC-D62EC23E4E50}" type="presOf" srcId="{F9AFC763-4075-47D7-B5D8-F8A63E144AEE}" destId="{28776DA7-2A02-4E80-9266-2EED63C080A2}" srcOrd="0" destOrd="0" presId="urn:microsoft.com/office/officeart/2005/8/layout/process1"/>
    <dgm:cxn modelId="{6B6CB071-7672-4E69-AE9A-1FAA05F089B1}" type="presOf" srcId="{0E03F391-0194-4ED7-BFC6-FFD0E8323057}" destId="{7CF58940-A943-4F5A-B4B4-B644CBE086D7}" srcOrd="0" destOrd="0" presId="urn:microsoft.com/office/officeart/2005/8/layout/process1"/>
    <dgm:cxn modelId="{41D94280-2899-4583-906B-A85C94F3D4C7}" srcId="{71DE01A4-4384-4F27-AF8C-2D0D0ECB52EF}" destId="{F2D85EED-2742-473D-A841-F46ED98823E5}" srcOrd="1" destOrd="0" parTransId="{A2B492C0-1AAE-442A-BC21-D8C6804F3DF3}" sibTransId="{17273E78-9621-461D-A489-0079C119ED73}"/>
    <dgm:cxn modelId="{EDBE6AC1-54B4-4006-BD64-7785795FA927}" srcId="{71DE01A4-4384-4F27-AF8C-2D0D0ECB52EF}" destId="{0A35BABA-9853-4FFB-BE97-F12B9C5D4322}" srcOrd="2" destOrd="0" parTransId="{B0A3E858-BAA8-4CA8-9C79-7B70A3FEE3F1}" sibTransId="{DAAA8026-EDA6-46A0-8451-2CB4CD2506FB}"/>
    <dgm:cxn modelId="{90AC02C2-EC70-4250-9679-0AC4A6F9FCE9}" type="presOf" srcId="{17273E78-9621-461D-A489-0079C119ED73}" destId="{8A256D60-B4FB-4925-A66A-EE17CF084935}" srcOrd="0" destOrd="0" presId="urn:microsoft.com/office/officeart/2005/8/layout/process1"/>
    <dgm:cxn modelId="{2F5C47CF-5544-4904-A28E-800E389C5BA1}" type="presOf" srcId="{4878187E-C6F8-4DD8-8315-7A4F423FB461}" destId="{F9D01114-F602-4BE3-A4BB-F8CEA10AF05E}" srcOrd="0" destOrd="0" presId="urn:microsoft.com/office/officeart/2005/8/layout/process1"/>
    <dgm:cxn modelId="{0F54B6D3-BB7D-4687-A4C4-8BE6CE61EB8B}" type="presOf" srcId="{F2D85EED-2742-473D-A841-F46ED98823E5}" destId="{1C6F8914-6C03-470A-9AE8-83C9A44972A9}" srcOrd="0" destOrd="0" presId="urn:microsoft.com/office/officeart/2005/8/layout/process1"/>
    <dgm:cxn modelId="{99A0F8E1-0091-473F-9364-AC6A4B3CFEF2}" srcId="{71DE01A4-4384-4F27-AF8C-2D0D0ECB52EF}" destId="{4878187E-C6F8-4DD8-8315-7A4F423FB461}" srcOrd="0" destOrd="0" parTransId="{7A4E3DB6-5665-466D-AC12-4B32AD21FA77}" sibTransId="{701048DB-5A69-42FC-AA65-E2BE311DF663}"/>
    <dgm:cxn modelId="{8F2D5FE2-BAF9-46D7-B590-DD8372AF9388}" srcId="{71DE01A4-4384-4F27-AF8C-2D0D0ECB52EF}" destId="{F9AFC763-4075-47D7-B5D8-F8A63E144AEE}" srcOrd="3" destOrd="0" parTransId="{D5A48423-958A-4A9E-BE19-2304EF0DA053}" sibTransId="{5959FFD2-EFFA-49AA-ACD0-20E3B6BE0E02}"/>
    <dgm:cxn modelId="{074F02E5-C491-4D56-B5D0-C746A50235A1}" type="presOf" srcId="{701048DB-5A69-42FC-AA65-E2BE311DF663}" destId="{330C807A-DB88-484A-B688-268AB0CB291E}" srcOrd="0" destOrd="0" presId="urn:microsoft.com/office/officeart/2005/8/layout/process1"/>
    <dgm:cxn modelId="{4C5FE8FF-6E2F-4619-9521-054D55DAF6FD}" type="presOf" srcId="{17273E78-9621-461D-A489-0079C119ED73}" destId="{F228F8A3-ED1E-4F1F-897E-7AF0132BD492}" srcOrd="1" destOrd="0" presId="urn:microsoft.com/office/officeart/2005/8/layout/process1"/>
    <dgm:cxn modelId="{B926BFBF-2837-4E60-824D-BC2BB81B12C8}" type="presParOf" srcId="{079EB509-D1A1-4C91-91CA-8EA16CDE6383}" destId="{F9D01114-F602-4BE3-A4BB-F8CEA10AF05E}" srcOrd="0" destOrd="0" presId="urn:microsoft.com/office/officeart/2005/8/layout/process1"/>
    <dgm:cxn modelId="{EFD7334B-EC91-4D25-971F-E1C1E838D42C}" type="presParOf" srcId="{079EB509-D1A1-4C91-91CA-8EA16CDE6383}" destId="{330C807A-DB88-484A-B688-268AB0CB291E}" srcOrd="1" destOrd="0" presId="urn:microsoft.com/office/officeart/2005/8/layout/process1"/>
    <dgm:cxn modelId="{4579DD6D-E733-4186-BB0C-47AA15D6DD6C}" type="presParOf" srcId="{330C807A-DB88-484A-B688-268AB0CB291E}" destId="{35079BA2-EDBF-456E-9631-EF2F551EE9B9}" srcOrd="0" destOrd="0" presId="urn:microsoft.com/office/officeart/2005/8/layout/process1"/>
    <dgm:cxn modelId="{ACDA5B06-7B41-46A2-BF2A-8914053B1AB5}" type="presParOf" srcId="{079EB509-D1A1-4C91-91CA-8EA16CDE6383}" destId="{1C6F8914-6C03-470A-9AE8-83C9A44972A9}" srcOrd="2" destOrd="0" presId="urn:microsoft.com/office/officeart/2005/8/layout/process1"/>
    <dgm:cxn modelId="{A2870439-8938-481A-ABB8-273A2B6C28DC}" type="presParOf" srcId="{079EB509-D1A1-4C91-91CA-8EA16CDE6383}" destId="{8A256D60-B4FB-4925-A66A-EE17CF084935}" srcOrd="3" destOrd="0" presId="urn:microsoft.com/office/officeart/2005/8/layout/process1"/>
    <dgm:cxn modelId="{6A185A33-58DB-4659-8ED6-7165C25AC400}" type="presParOf" srcId="{8A256D60-B4FB-4925-A66A-EE17CF084935}" destId="{F228F8A3-ED1E-4F1F-897E-7AF0132BD492}" srcOrd="0" destOrd="0" presId="urn:microsoft.com/office/officeart/2005/8/layout/process1"/>
    <dgm:cxn modelId="{A752C138-DE18-4F31-8E80-8B0393BB94E1}" type="presParOf" srcId="{079EB509-D1A1-4C91-91CA-8EA16CDE6383}" destId="{48C6781D-6974-4F6A-831D-578D3AA42C8F}" srcOrd="4" destOrd="0" presId="urn:microsoft.com/office/officeart/2005/8/layout/process1"/>
    <dgm:cxn modelId="{A347D8DE-0A07-4021-84A1-90B0FA6FA45C}" type="presParOf" srcId="{079EB509-D1A1-4C91-91CA-8EA16CDE6383}" destId="{B851784E-D1B8-41D2-80D8-C7E113D3FD65}" srcOrd="5" destOrd="0" presId="urn:microsoft.com/office/officeart/2005/8/layout/process1"/>
    <dgm:cxn modelId="{BC8E02A8-72FF-4496-BBE6-7A19728B7E74}" type="presParOf" srcId="{B851784E-D1B8-41D2-80D8-C7E113D3FD65}" destId="{E7882EE8-5F0D-4EDC-93B0-176F9D53E9D9}" srcOrd="0" destOrd="0" presId="urn:microsoft.com/office/officeart/2005/8/layout/process1"/>
    <dgm:cxn modelId="{08B530D8-2260-4D46-A9F0-65981A37BE92}" type="presParOf" srcId="{079EB509-D1A1-4C91-91CA-8EA16CDE6383}" destId="{28776DA7-2A02-4E80-9266-2EED63C080A2}" srcOrd="6" destOrd="0" presId="urn:microsoft.com/office/officeart/2005/8/layout/process1"/>
    <dgm:cxn modelId="{D78C9F77-3729-450E-A51F-7F777DE73AB7}" type="presParOf" srcId="{079EB509-D1A1-4C91-91CA-8EA16CDE6383}" destId="{56811CDA-4EFC-449A-87D2-65A40D7070F5}" srcOrd="7" destOrd="0" presId="urn:microsoft.com/office/officeart/2005/8/layout/process1"/>
    <dgm:cxn modelId="{0D9562C0-81A3-4725-92C1-6D8E04ABF19D}" type="presParOf" srcId="{56811CDA-4EFC-449A-87D2-65A40D7070F5}" destId="{18634138-E0C5-4841-8DE9-7C07F95EB0A3}" srcOrd="0" destOrd="0" presId="urn:microsoft.com/office/officeart/2005/8/layout/process1"/>
    <dgm:cxn modelId="{6847F036-7A44-4CA7-8311-393C3E7A4EF0}" type="presParOf" srcId="{079EB509-D1A1-4C91-91CA-8EA16CDE6383}" destId="{7CF58940-A943-4F5A-B4B4-B644CBE086D7}" srcOrd="8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23.xml><?xml version="1.0" encoding="utf-8"?>
<dgm:dataModel xmlns:dgm="http://schemas.openxmlformats.org/drawingml/2006/diagram" xmlns:a="http://schemas.openxmlformats.org/drawingml/2006/main">
  <dgm:ptLst>
    <dgm:pt modelId="{71DE01A4-4384-4F27-AF8C-2D0D0ECB52EF}" type="doc">
      <dgm:prSet loTypeId="urn:microsoft.com/office/officeart/2005/8/layout/process1" loCatId="process" qsTypeId="urn:microsoft.com/office/officeart/2005/8/quickstyle/simple1" qsCatId="simple" csTypeId="urn:microsoft.com/office/officeart/2005/8/colors/accent1_2" csCatId="accent1" phldr="1"/>
      <dgm:spPr/>
    </dgm:pt>
    <dgm:pt modelId="{4878187E-C6F8-4DD8-8315-7A4F423FB461}">
      <dgm:prSet phldrT="[Tekst]" custT="1"/>
      <dgm:spPr/>
      <dgm:t>
        <a:bodyPr/>
        <a:lstStyle/>
        <a:p>
          <a:r>
            <a:rPr lang="nl-NL" sz="2000" b="1" dirty="0"/>
            <a:t>8</a:t>
          </a:r>
        </a:p>
      </dgm:t>
    </dgm:pt>
    <dgm:pt modelId="{7A4E3DB6-5665-466D-AC12-4B32AD21FA77}" type="parTrans" cxnId="{99A0F8E1-0091-473F-9364-AC6A4B3CFEF2}">
      <dgm:prSet/>
      <dgm:spPr/>
      <dgm:t>
        <a:bodyPr/>
        <a:lstStyle/>
        <a:p>
          <a:endParaRPr lang="nl-NL" sz="2000" b="1"/>
        </a:p>
      </dgm:t>
    </dgm:pt>
    <dgm:pt modelId="{701048DB-5A69-42FC-AA65-E2BE311DF663}" type="sibTrans" cxnId="{99A0F8E1-0091-473F-9364-AC6A4B3CFEF2}">
      <dgm:prSet custT="1"/>
      <dgm:spPr/>
      <dgm:t>
        <a:bodyPr/>
        <a:lstStyle/>
        <a:p>
          <a:endParaRPr lang="nl-NL" sz="2000" b="1"/>
        </a:p>
      </dgm:t>
    </dgm:pt>
    <dgm:pt modelId="{F2D85EED-2742-473D-A841-F46ED98823E5}">
      <dgm:prSet phldrT="[Tekst]" custT="1"/>
      <dgm:spPr/>
      <dgm:t>
        <a:bodyPr/>
        <a:lstStyle/>
        <a:p>
          <a:r>
            <a:rPr lang="nl-NL" sz="2000" b="1" dirty="0"/>
            <a:t>Jan </a:t>
          </a:r>
          <a:r>
            <a:rPr lang="nl-NL" sz="2000" b="1" dirty="0" err="1"/>
            <a:t>Kerkstra</a:t>
          </a:r>
          <a:endParaRPr lang="nl-NL" sz="2000" b="1" dirty="0"/>
        </a:p>
      </dgm:t>
    </dgm:pt>
    <dgm:pt modelId="{A2B492C0-1AAE-442A-BC21-D8C6804F3DF3}" type="parTrans" cxnId="{41D94280-2899-4583-906B-A85C94F3D4C7}">
      <dgm:prSet/>
      <dgm:spPr/>
      <dgm:t>
        <a:bodyPr/>
        <a:lstStyle/>
        <a:p>
          <a:endParaRPr lang="nl-NL" sz="2000" b="1"/>
        </a:p>
      </dgm:t>
    </dgm:pt>
    <dgm:pt modelId="{17273E78-9621-461D-A489-0079C119ED73}" type="sibTrans" cxnId="{41D94280-2899-4583-906B-A85C94F3D4C7}">
      <dgm:prSet custT="1"/>
      <dgm:spPr/>
      <dgm:t>
        <a:bodyPr/>
        <a:lstStyle/>
        <a:p>
          <a:endParaRPr lang="nl-NL" sz="2000" b="1"/>
        </a:p>
      </dgm:t>
    </dgm:pt>
    <dgm:pt modelId="{0A35BABA-9853-4FFB-BE97-F12B9C5D4322}">
      <dgm:prSet phldrT="[Tekst]" custT="1"/>
      <dgm:spPr/>
      <dgm:t>
        <a:bodyPr/>
        <a:lstStyle/>
        <a:p>
          <a:r>
            <a:rPr lang="nl-NL" sz="2000" b="1" dirty="0"/>
            <a:t>Rhenen</a:t>
          </a:r>
        </a:p>
      </dgm:t>
    </dgm:pt>
    <dgm:pt modelId="{B0A3E858-BAA8-4CA8-9C79-7B70A3FEE3F1}" type="parTrans" cxnId="{EDBE6AC1-54B4-4006-BD64-7785795FA927}">
      <dgm:prSet/>
      <dgm:spPr/>
      <dgm:t>
        <a:bodyPr/>
        <a:lstStyle/>
        <a:p>
          <a:endParaRPr lang="nl-NL" sz="2000"/>
        </a:p>
      </dgm:t>
    </dgm:pt>
    <dgm:pt modelId="{DAAA8026-EDA6-46A0-8451-2CB4CD2506FB}" type="sibTrans" cxnId="{EDBE6AC1-54B4-4006-BD64-7785795FA927}">
      <dgm:prSet custT="1"/>
      <dgm:spPr/>
      <dgm:t>
        <a:bodyPr/>
        <a:lstStyle/>
        <a:p>
          <a:endParaRPr lang="nl-NL" sz="2000"/>
        </a:p>
      </dgm:t>
    </dgm:pt>
    <dgm:pt modelId="{F9AFC763-4075-47D7-B5D8-F8A63E144AEE}">
      <dgm:prSet phldrT="[Tekst]" custT="1"/>
      <dgm:spPr/>
      <dgm:t>
        <a:bodyPr/>
        <a:lstStyle/>
        <a:p>
          <a:r>
            <a:rPr lang="nl-NL" sz="2000" b="1" dirty="0"/>
            <a:t>3,692</a:t>
          </a:r>
        </a:p>
      </dgm:t>
    </dgm:pt>
    <dgm:pt modelId="{D5A48423-958A-4A9E-BE19-2304EF0DA053}" type="parTrans" cxnId="{8F2D5FE2-BAF9-46D7-B590-DD8372AF9388}">
      <dgm:prSet/>
      <dgm:spPr/>
      <dgm:t>
        <a:bodyPr/>
        <a:lstStyle/>
        <a:p>
          <a:endParaRPr lang="nl-NL" sz="2000"/>
        </a:p>
      </dgm:t>
    </dgm:pt>
    <dgm:pt modelId="{5959FFD2-EFFA-49AA-ACD0-20E3B6BE0E02}" type="sibTrans" cxnId="{8F2D5FE2-BAF9-46D7-B590-DD8372AF9388}">
      <dgm:prSet/>
      <dgm:spPr/>
      <dgm:t>
        <a:bodyPr/>
        <a:lstStyle/>
        <a:p>
          <a:endParaRPr lang="nl-NL" sz="2000"/>
        </a:p>
      </dgm:t>
    </dgm:pt>
    <dgm:pt modelId="{B9216FE6-4BDC-42B1-BB78-C8B4A865DA6F}">
      <dgm:prSet phldrT="[Tekst]"/>
      <dgm:spPr/>
      <dgm:t>
        <a:bodyPr/>
        <a:lstStyle/>
        <a:p>
          <a:r>
            <a:rPr lang="nl-NL" b="1" dirty="0"/>
            <a:t>4,83%</a:t>
          </a:r>
        </a:p>
      </dgm:t>
    </dgm:pt>
    <dgm:pt modelId="{54421A1B-A04A-4A38-8863-05B2D65B0C0F}" type="parTrans" cxnId="{ABDA04EE-D342-422D-BEE1-33D3E2B579F6}">
      <dgm:prSet/>
      <dgm:spPr/>
      <dgm:t>
        <a:bodyPr/>
        <a:lstStyle/>
        <a:p>
          <a:endParaRPr lang="nl-NL"/>
        </a:p>
      </dgm:t>
    </dgm:pt>
    <dgm:pt modelId="{EC688A25-4167-42A8-BEF1-00DDDBD4C34E}" type="sibTrans" cxnId="{ABDA04EE-D342-422D-BEE1-33D3E2B579F6}">
      <dgm:prSet/>
      <dgm:spPr/>
      <dgm:t>
        <a:bodyPr/>
        <a:lstStyle/>
        <a:p>
          <a:endParaRPr lang="nl-NL"/>
        </a:p>
      </dgm:t>
    </dgm:pt>
    <dgm:pt modelId="{079EB509-D1A1-4C91-91CA-8EA16CDE6383}" type="pres">
      <dgm:prSet presAssocID="{71DE01A4-4384-4F27-AF8C-2D0D0ECB52EF}" presName="Name0" presStyleCnt="0">
        <dgm:presLayoutVars>
          <dgm:dir/>
          <dgm:resizeHandles val="exact"/>
        </dgm:presLayoutVars>
      </dgm:prSet>
      <dgm:spPr/>
    </dgm:pt>
    <dgm:pt modelId="{F9D01114-F602-4BE3-A4BB-F8CEA10AF05E}" type="pres">
      <dgm:prSet presAssocID="{4878187E-C6F8-4DD8-8315-7A4F423FB461}" presName="node" presStyleLbl="node1" presStyleIdx="0" presStyleCnt="5" custScaleY="54966">
        <dgm:presLayoutVars>
          <dgm:bulletEnabled val="1"/>
        </dgm:presLayoutVars>
      </dgm:prSet>
      <dgm:spPr/>
    </dgm:pt>
    <dgm:pt modelId="{330C807A-DB88-484A-B688-268AB0CB291E}" type="pres">
      <dgm:prSet presAssocID="{701048DB-5A69-42FC-AA65-E2BE311DF663}" presName="sibTrans" presStyleLbl="sibTrans2D1" presStyleIdx="0" presStyleCnt="4"/>
      <dgm:spPr>
        <a:prstGeom prst="mathMinus">
          <a:avLst/>
        </a:prstGeom>
      </dgm:spPr>
    </dgm:pt>
    <dgm:pt modelId="{35079BA2-EDBF-456E-9631-EF2F551EE9B9}" type="pres">
      <dgm:prSet presAssocID="{701048DB-5A69-42FC-AA65-E2BE311DF663}" presName="connectorText" presStyleLbl="sibTrans2D1" presStyleIdx="0" presStyleCnt="4"/>
      <dgm:spPr/>
    </dgm:pt>
    <dgm:pt modelId="{1C6F8914-6C03-470A-9AE8-83C9A44972A9}" type="pres">
      <dgm:prSet presAssocID="{F2D85EED-2742-473D-A841-F46ED98823E5}" presName="node" presStyleLbl="node1" presStyleIdx="1" presStyleCnt="5" custScaleX="279602" custScaleY="54966">
        <dgm:presLayoutVars>
          <dgm:bulletEnabled val="1"/>
        </dgm:presLayoutVars>
      </dgm:prSet>
      <dgm:spPr/>
    </dgm:pt>
    <dgm:pt modelId="{8A256D60-B4FB-4925-A66A-EE17CF084935}" type="pres">
      <dgm:prSet presAssocID="{17273E78-9621-461D-A489-0079C119ED73}" presName="sibTrans" presStyleLbl="sibTrans2D1" presStyleIdx="1" presStyleCnt="4"/>
      <dgm:spPr>
        <a:prstGeom prst="mathMinus">
          <a:avLst/>
        </a:prstGeom>
      </dgm:spPr>
    </dgm:pt>
    <dgm:pt modelId="{F228F8A3-ED1E-4F1F-897E-7AF0132BD492}" type="pres">
      <dgm:prSet presAssocID="{17273E78-9621-461D-A489-0079C119ED73}" presName="connectorText" presStyleLbl="sibTrans2D1" presStyleIdx="1" presStyleCnt="4"/>
      <dgm:spPr/>
    </dgm:pt>
    <dgm:pt modelId="{48C6781D-6974-4F6A-831D-578D3AA42C8F}" type="pres">
      <dgm:prSet presAssocID="{0A35BABA-9853-4FFB-BE97-F12B9C5D4322}" presName="node" presStyleLbl="node1" presStyleIdx="2" presStyleCnt="5" custScaleX="150952" custScaleY="54966">
        <dgm:presLayoutVars>
          <dgm:bulletEnabled val="1"/>
        </dgm:presLayoutVars>
      </dgm:prSet>
      <dgm:spPr/>
    </dgm:pt>
    <dgm:pt modelId="{B851784E-D1B8-41D2-80D8-C7E113D3FD65}" type="pres">
      <dgm:prSet presAssocID="{DAAA8026-EDA6-46A0-8451-2CB4CD2506FB}" presName="sibTrans" presStyleLbl="sibTrans2D1" presStyleIdx="2" presStyleCnt="4"/>
      <dgm:spPr>
        <a:prstGeom prst="mathMinus">
          <a:avLst/>
        </a:prstGeom>
      </dgm:spPr>
    </dgm:pt>
    <dgm:pt modelId="{E7882EE8-5F0D-4EDC-93B0-176F9D53E9D9}" type="pres">
      <dgm:prSet presAssocID="{DAAA8026-EDA6-46A0-8451-2CB4CD2506FB}" presName="connectorText" presStyleLbl="sibTrans2D1" presStyleIdx="2" presStyleCnt="4"/>
      <dgm:spPr/>
    </dgm:pt>
    <dgm:pt modelId="{28776DA7-2A02-4E80-9266-2EED63C080A2}" type="pres">
      <dgm:prSet presAssocID="{F9AFC763-4075-47D7-B5D8-F8A63E144AEE}" presName="node" presStyleLbl="node1" presStyleIdx="3" presStyleCnt="5" custScaleY="54966">
        <dgm:presLayoutVars>
          <dgm:bulletEnabled val="1"/>
        </dgm:presLayoutVars>
      </dgm:prSet>
      <dgm:spPr/>
    </dgm:pt>
    <dgm:pt modelId="{70ADC14C-6BA7-40CA-909E-8813E8C59D7B}" type="pres">
      <dgm:prSet presAssocID="{5959FFD2-EFFA-49AA-ACD0-20E3B6BE0E02}" presName="sibTrans" presStyleLbl="sibTrans2D1" presStyleIdx="3" presStyleCnt="4"/>
      <dgm:spPr/>
    </dgm:pt>
    <dgm:pt modelId="{49E7EB7F-92A9-4B68-9DBB-E3A4624D5696}" type="pres">
      <dgm:prSet presAssocID="{5959FFD2-EFFA-49AA-ACD0-20E3B6BE0E02}" presName="connectorText" presStyleLbl="sibTrans2D1" presStyleIdx="3" presStyleCnt="4"/>
      <dgm:spPr/>
    </dgm:pt>
    <dgm:pt modelId="{3C648E2C-27FF-4952-9701-501444ECCF65}" type="pres">
      <dgm:prSet presAssocID="{B9216FE6-4BDC-42B1-BB78-C8B4A865DA6F}" presName="node" presStyleLbl="node1" presStyleIdx="4" presStyleCnt="5" custScaleY="54966">
        <dgm:presLayoutVars>
          <dgm:bulletEnabled val="1"/>
        </dgm:presLayoutVars>
      </dgm:prSet>
      <dgm:spPr/>
    </dgm:pt>
  </dgm:ptLst>
  <dgm:cxnLst>
    <dgm:cxn modelId="{A307EF1E-5E8C-4A11-A482-DFEE22D9BE20}" type="presOf" srcId="{DAAA8026-EDA6-46A0-8451-2CB4CD2506FB}" destId="{B851784E-D1B8-41D2-80D8-C7E113D3FD65}" srcOrd="0" destOrd="0" presId="urn:microsoft.com/office/officeart/2005/8/layout/process1"/>
    <dgm:cxn modelId="{D575FF21-5E12-4F0F-BE0E-EB881391C0E6}" type="presOf" srcId="{DAAA8026-EDA6-46A0-8451-2CB4CD2506FB}" destId="{E7882EE8-5F0D-4EDC-93B0-176F9D53E9D9}" srcOrd="1" destOrd="0" presId="urn:microsoft.com/office/officeart/2005/8/layout/process1"/>
    <dgm:cxn modelId="{D4BC0423-303D-4762-8D21-60945A7E9B20}" type="presOf" srcId="{71DE01A4-4384-4F27-AF8C-2D0D0ECB52EF}" destId="{079EB509-D1A1-4C91-91CA-8EA16CDE6383}" srcOrd="0" destOrd="0" presId="urn:microsoft.com/office/officeart/2005/8/layout/process1"/>
    <dgm:cxn modelId="{194BE429-958E-4D4C-88DB-775312D28A13}" type="presOf" srcId="{701048DB-5A69-42FC-AA65-E2BE311DF663}" destId="{35079BA2-EDBF-456E-9631-EF2F551EE9B9}" srcOrd="1" destOrd="0" presId="urn:microsoft.com/office/officeart/2005/8/layout/process1"/>
    <dgm:cxn modelId="{67628561-EAC4-4C08-8891-DF8F5A05B398}" type="presOf" srcId="{0A35BABA-9853-4FFB-BE97-F12B9C5D4322}" destId="{48C6781D-6974-4F6A-831D-578D3AA42C8F}" srcOrd="0" destOrd="0" presId="urn:microsoft.com/office/officeart/2005/8/layout/process1"/>
    <dgm:cxn modelId="{DC72CB63-19A3-49FB-B0DC-D62EC23E4E50}" type="presOf" srcId="{F9AFC763-4075-47D7-B5D8-F8A63E144AEE}" destId="{28776DA7-2A02-4E80-9266-2EED63C080A2}" srcOrd="0" destOrd="0" presId="urn:microsoft.com/office/officeart/2005/8/layout/process1"/>
    <dgm:cxn modelId="{393FBB56-0CFE-434B-8222-D2BF7FC2BE0D}" type="presOf" srcId="{5959FFD2-EFFA-49AA-ACD0-20E3B6BE0E02}" destId="{70ADC14C-6BA7-40CA-909E-8813E8C59D7B}" srcOrd="0" destOrd="0" presId="urn:microsoft.com/office/officeart/2005/8/layout/process1"/>
    <dgm:cxn modelId="{41D94280-2899-4583-906B-A85C94F3D4C7}" srcId="{71DE01A4-4384-4F27-AF8C-2D0D0ECB52EF}" destId="{F2D85EED-2742-473D-A841-F46ED98823E5}" srcOrd="1" destOrd="0" parTransId="{A2B492C0-1AAE-442A-BC21-D8C6804F3DF3}" sibTransId="{17273E78-9621-461D-A489-0079C119ED73}"/>
    <dgm:cxn modelId="{EDBE6AC1-54B4-4006-BD64-7785795FA927}" srcId="{71DE01A4-4384-4F27-AF8C-2D0D0ECB52EF}" destId="{0A35BABA-9853-4FFB-BE97-F12B9C5D4322}" srcOrd="2" destOrd="0" parTransId="{B0A3E858-BAA8-4CA8-9C79-7B70A3FEE3F1}" sibTransId="{DAAA8026-EDA6-46A0-8451-2CB4CD2506FB}"/>
    <dgm:cxn modelId="{90AC02C2-EC70-4250-9679-0AC4A6F9FCE9}" type="presOf" srcId="{17273E78-9621-461D-A489-0079C119ED73}" destId="{8A256D60-B4FB-4925-A66A-EE17CF084935}" srcOrd="0" destOrd="0" presId="urn:microsoft.com/office/officeart/2005/8/layout/process1"/>
    <dgm:cxn modelId="{2F5C47CF-5544-4904-A28E-800E389C5BA1}" type="presOf" srcId="{4878187E-C6F8-4DD8-8315-7A4F423FB461}" destId="{F9D01114-F602-4BE3-A4BB-F8CEA10AF05E}" srcOrd="0" destOrd="0" presId="urn:microsoft.com/office/officeart/2005/8/layout/process1"/>
    <dgm:cxn modelId="{0F54B6D3-BB7D-4687-A4C4-8BE6CE61EB8B}" type="presOf" srcId="{F2D85EED-2742-473D-A841-F46ED98823E5}" destId="{1C6F8914-6C03-470A-9AE8-83C9A44972A9}" srcOrd="0" destOrd="0" presId="urn:microsoft.com/office/officeart/2005/8/layout/process1"/>
    <dgm:cxn modelId="{3E0E77D8-DF6B-4ECE-9F55-7355042901B0}" type="presOf" srcId="{5959FFD2-EFFA-49AA-ACD0-20E3B6BE0E02}" destId="{49E7EB7F-92A9-4B68-9DBB-E3A4624D5696}" srcOrd="1" destOrd="0" presId="urn:microsoft.com/office/officeart/2005/8/layout/process1"/>
    <dgm:cxn modelId="{99A0F8E1-0091-473F-9364-AC6A4B3CFEF2}" srcId="{71DE01A4-4384-4F27-AF8C-2D0D0ECB52EF}" destId="{4878187E-C6F8-4DD8-8315-7A4F423FB461}" srcOrd="0" destOrd="0" parTransId="{7A4E3DB6-5665-466D-AC12-4B32AD21FA77}" sibTransId="{701048DB-5A69-42FC-AA65-E2BE311DF663}"/>
    <dgm:cxn modelId="{8F2D5FE2-BAF9-46D7-B590-DD8372AF9388}" srcId="{71DE01A4-4384-4F27-AF8C-2D0D0ECB52EF}" destId="{F9AFC763-4075-47D7-B5D8-F8A63E144AEE}" srcOrd="3" destOrd="0" parTransId="{D5A48423-958A-4A9E-BE19-2304EF0DA053}" sibTransId="{5959FFD2-EFFA-49AA-ACD0-20E3B6BE0E02}"/>
    <dgm:cxn modelId="{074F02E5-C491-4D56-B5D0-C746A50235A1}" type="presOf" srcId="{701048DB-5A69-42FC-AA65-E2BE311DF663}" destId="{330C807A-DB88-484A-B688-268AB0CB291E}" srcOrd="0" destOrd="0" presId="urn:microsoft.com/office/officeart/2005/8/layout/process1"/>
    <dgm:cxn modelId="{ABDA04EE-D342-422D-BEE1-33D3E2B579F6}" srcId="{71DE01A4-4384-4F27-AF8C-2D0D0ECB52EF}" destId="{B9216FE6-4BDC-42B1-BB78-C8B4A865DA6F}" srcOrd="4" destOrd="0" parTransId="{54421A1B-A04A-4A38-8863-05B2D65B0C0F}" sibTransId="{EC688A25-4167-42A8-BEF1-00DDDBD4C34E}"/>
    <dgm:cxn modelId="{7E7135FD-B588-4125-9048-EC527FD88899}" type="presOf" srcId="{B9216FE6-4BDC-42B1-BB78-C8B4A865DA6F}" destId="{3C648E2C-27FF-4952-9701-501444ECCF65}" srcOrd="0" destOrd="0" presId="urn:microsoft.com/office/officeart/2005/8/layout/process1"/>
    <dgm:cxn modelId="{4C5FE8FF-6E2F-4619-9521-054D55DAF6FD}" type="presOf" srcId="{17273E78-9621-461D-A489-0079C119ED73}" destId="{F228F8A3-ED1E-4F1F-897E-7AF0132BD492}" srcOrd="1" destOrd="0" presId="urn:microsoft.com/office/officeart/2005/8/layout/process1"/>
    <dgm:cxn modelId="{B926BFBF-2837-4E60-824D-BC2BB81B12C8}" type="presParOf" srcId="{079EB509-D1A1-4C91-91CA-8EA16CDE6383}" destId="{F9D01114-F602-4BE3-A4BB-F8CEA10AF05E}" srcOrd="0" destOrd="0" presId="urn:microsoft.com/office/officeart/2005/8/layout/process1"/>
    <dgm:cxn modelId="{EFD7334B-EC91-4D25-971F-E1C1E838D42C}" type="presParOf" srcId="{079EB509-D1A1-4C91-91CA-8EA16CDE6383}" destId="{330C807A-DB88-484A-B688-268AB0CB291E}" srcOrd="1" destOrd="0" presId="urn:microsoft.com/office/officeart/2005/8/layout/process1"/>
    <dgm:cxn modelId="{4579DD6D-E733-4186-BB0C-47AA15D6DD6C}" type="presParOf" srcId="{330C807A-DB88-484A-B688-268AB0CB291E}" destId="{35079BA2-EDBF-456E-9631-EF2F551EE9B9}" srcOrd="0" destOrd="0" presId="urn:microsoft.com/office/officeart/2005/8/layout/process1"/>
    <dgm:cxn modelId="{ACDA5B06-7B41-46A2-BF2A-8914053B1AB5}" type="presParOf" srcId="{079EB509-D1A1-4C91-91CA-8EA16CDE6383}" destId="{1C6F8914-6C03-470A-9AE8-83C9A44972A9}" srcOrd="2" destOrd="0" presId="urn:microsoft.com/office/officeart/2005/8/layout/process1"/>
    <dgm:cxn modelId="{A2870439-8938-481A-ABB8-273A2B6C28DC}" type="presParOf" srcId="{079EB509-D1A1-4C91-91CA-8EA16CDE6383}" destId="{8A256D60-B4FB-4925-A66A-EE17CF084935}" srcOrd="3" destOrd="0" presId="urn:microsoft.com/office/officeart/2005/8/layout/process1"/>
    <dgm:cxn modelId="{6A185A33-58DB-4659-8ED6-7165C25AC400}" type="presParOf" srcId="{8A256D60-B4FB-4925-A66A-EE17CF084935}" destId="{F228F8A3-ED1E-4F1F-897E-7AF0132BD492}" srcOrd="0" destOrd="0" presId="urn:microsoft.com/office/officeart/2005/8/layout/process1"/>
    <dgm:cxn modelId="{A752C138-DE18-4F31-8E80-8B0393BB94E1}" type="presParOf" srcId="{079EB509-D1A1-4C91-91CA-8EA16CDE6383}" destId="{48C6781D-6974-4F6A-831D-578D3AA42C8F}" srcOrd="4" destOrd="0" presId="urn:microsoft.com/office/officeart/2005/8/layout/process1"/>
    <dgm:cxn modelId="{A347D8DE-0A07-4021-84A1-90B0FA6FA45C}" type="presParOf" srcId="{079EB509-D1A1-4C91-91CA-8EA16CDE6383}" destId="{B851784E-D1B8-41D2-80D8-C7E113D3FD65}" srcOrd="5" destOrd="0" presId="urn:microsoft.com/office/officeart/2005/8/layout/process1"/>
    <dgm:cxn modelId="{BC8E02A8-72FF-4496-BBE6-7A19728B7E74}" type="presParOf" srcId="{B851784E-D1B8-41D2-80D8-C7E113D3FD65}" destId="{E7882EE8-5F0D-4EDC-93B0-176F9D53E9D9}" srcOrd="0" destOrd="0" presId="urn:microsoft.com/office/officeart/2005/8/layout/process1"/>
    <dgm:cxn modelId="{08B530D8-2260-4D46-A9F0-65981A37BE92}" type="presParOf" srcId="{079EB509-D1A1-4C91-91CA-8EA16CDE6383}" destId="{28776DA7-2A02-4E80-9266-2EED63C080A2}" srcOrd="6" destOrd="0" presId="urn:microsoft.com/office/officeart/2005/8/layout/process1"/>
    <dgm:cxn modelId="{F0EE487C-6E78-48D3-94D8-D91BE038CB64}" type="presParOf" srcId="{079EB509-D1A1-4C91-91CA-8EA16CDE6383}" destId="{70ADC14C-6BA7-40CA-909E-8813E8C59D7B}" srcOrd="7" destOrd="0" presId="urn:microsoft.com/office/officeart/2005/8/layout/process1"/>
    <dgm:cxn modelId="{6C590A57-0721-40DC-85EB-5E4FFF7DC1AE}" type="presParOf" srcId="{70ADC14C-6BA7-40CA-909E-8813E8C59D7B}" destId="{49E7EB7F-92A9-4B68-9DBB-E3A4624D5696}" srcOrd="0" destOrd="0" presId="urn:microsoft.com/office/officeart/2005/8/layout/process1"/>
    <dgm:cxn modelId="{B7371D5C-608D-4A7C-BBB2-DA9EC1548464}" type="presParOf" srcId="{079EB509-D1A1-4C91-91CA-8EA16CDE6383}" destId="{3C648E2C-27FF-4952-9701-501444ECCF65}" srcOrd="8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16" minVer="http://schemas.openxmlformats.org/drawingml/2006/diagram"/>
    </a:ext>
  </dgm:extLst>
</dgm:dataModel>
</file>

<file path=ppt/diagrams/data24.xml><?xml version="1.0" encoding="utf-8"?>
<dgm:dataModel xmlns:dgm="http://schemas.openxmlformats.org/drawingml/2006/diagram" xmlns:a="http://schemas.openxmlformats.org/drawingml/2006/main">
  <dgm:ptLst>
    <dgm:pt modelId="{71DE01A4-4384-4F27-AF8C-2D0D0ECB52EF}" type="doc">
      <dgm:prSet loTypeId="urn:microsoft.com/office/officeart/2005/8/layout/process1" loCatId="process" qsTypeId="urn:microsoft.com/office/officeart/2005/8/quickstyle/simple1" qsCatId="simple" csTypeId="urn:microsoft.com/office/officeart/2005/8/colors/accent1_2" csCatId="accent1" phldr="1"/>
      <dgm:spPr/>
    </dgm:pt>
    <dgm:pt modelId="{4878187E-C6F8-4DD8-8315-7A4F423FB461}">
      <dgm:prSet phldrT="[Tekst]" custT="1"/>
      <dgm:spPr/>
      <dgm:t>
        <a:bodyPr/>
        <a:lstStyle/>
        <a:p>
          <a:r>
            <a:rPr lang="nl-NL" sz="2000" b="1" dirty="0"/>
            <a:t>7</a:t>
          </a:r>
        </a:p>
      </dgm:t>
    </dgm:pt>
    <dgm:pt modelId="{7A4E3DB6-5665-466D-AC12-4B32AD21FA77}" type="parTrans" cxnId="{99A0F8E1-0091-473F-9364-AC6A4B3CFEF2}">
      <dgm:prSet/>
      <dgm:spPr/>
      <dgm:t>
        <a:bodyPr/>
        <a:lstStyle/>
        <a:p>
          <a:endParaRPr lang="nl-NL" sz="2000" b="1"/>
        </a:p>
      </dgm:t>
    </dgm:pt>
    <dgm:pt modelId="{701048DB-5A69-42FC-AA65-E2BE311DF663}" type="sibTrans" cxnId="{99A0F8E1-0091-473F-9364-AC6A4B3CFEF2}">
      <dgm:prSet custT="1"/>
      <dgm:spPr/>
      <dgm:t>
        <a:bodyPr/>
        <a:lstStyle/>
        <a:p>
          <a:endParaRPr lang="nl-NL" sz="2000" b="1"/>
        </a:p>
      </dgm:t>
    </dgm:pt>
    <dgm:pt modelId="{F2D85EED-2742-473D-A841-F46ED98823E5}">
      <dgm:prSet phldrT="[Tekst]" custT="1"/>
      <dgm:spPr/>
      <dgm:t>
        <a:bodyPr/>
        <a:lstStyle/>
        <a:p>
          <a:r>
            <a:rPr lang="nl-NL" sz="2000" b="1" dirty="0"/>
            <a:t>Nico van </a:t>
          </a:r>
          <a:r>
            <a:rPr lang="nl-NL" sz="2000" b="1" dirty="0" err="1"/>
            <a:t>Osenbrugge</a:t>
          </a:r>
          <a:endParaRPr lang="nl-NL" sz="2000" b="1" dirty="0"/>
        </a:p>
      </dgm:t>
    </dgm:pt>
    <dgm:pt modelId="{A2B492C0-1AAE-442A-BC21-D8C6804F3DF3}" type="parTrans" cxnId="{41D94280-2899-4583-906B-A85C94F3D4C7}">
      <dgm:prSet/>
      <dgm:spPr/>
      <dgm:t>
        <a:bodyPr/>
        <a:lstStyle/>
        <a:p>
          <a:endParaRPr lang="nl-NL" sz="2000" b="1"/>
        </a:p>
      </dgm:t>
    </dgm:pt>
    <dgm:pt modelId="{17273E78-9621-461D-A489-0079C119ED73}" type="sibTrans" cxnId="{41D94280-2899-4583-906B-A85C94F3D4C7}">
      <dgm:prSet custT="1"/>
      <dgm:spPr/>
      <dgm:t>
        <a:bodyPr/>
        <a:lstStyle/>
        <a:p>
          <a:endParaRPr lang="nl-NL" sz="2000" b="1"/>
        </a:p>
      </dgm:t>
    </dgm:pt>
    <dgm:pt modelId="{0A35BABA-9853-4FFB-BE97-F12B9C5D4322}">
      <dgm:prSet phldrT="[Tekst]" custT="1"/>
      <dgm:spPr/>
      <dgm:t>
        <a:bodyPr/>
        <a:lstStyle/>
        <a:p>
          <a:r>
            <a:rPr lang="nl-NL" sz="2000" b="1" dirty="0"/>
            <a:t>Lienden</a:t>
          </a:r>
        </a:p>
      </dgm:t>
    </dgm:pt>
    <dgm:pt modelId="{B0A3E858-BAA8-4CA8-9C79-7B70A3FEE3F1}" type="parTrans" cxnId="{EDBE6AC1-54B4-4006-BD64-7785795FA927}">
      <dgm:prSet/>
      <dgm:spPr/>
      <dgm:t>
        <a:bodyPr/>
        <a:lstStyle/>
        <a:p>
          <a:endParaRPr lang="nl-NL" sz="2000"/>
        </a:p>
      </dgm:t>
    </dgm:pt>
    <dgm:pt modelId="{DAAA8026-EDA6-46A0-8451-2CB4CD2506FB}" type="sibTrans" cxnId="{EDBE6AC1-54B4-4006-BD64-7785795FA927}">
      <dgm:prSet custT="1"/>
      <dgm:spPr/>
      <dgm:t>
        <a:bodyPr/>
        <a:lstStyle/>
        <a:p>
          <a:endParaRPr lang="nl-NL" sz="2000"/>
        </a:p>
      </dgm:t>
    </dgm:pt>
    <dgm:pt modelId="{F9AFC763-4075-47D7-B5D8-F8A63E144AEE}">
      <dgm:prSet phldrT="[Tekst]" custT="1"/>
      <dgm:spPr/>
      <dgm:t>
        <a:bodyPr/>
        <a:lstStyle/>
        <a:p>
          <a:r>
            <a:rPr lang="nl-NL" sz="2000" b="1" dirty="0"/>
            <a:t>3,718</a:t>
          </a:r>
        </a:p>
      </dgm:t>
    </dgm:pt>
    <dgm:pt modelId="{D5A48423-958A-4A9E-BE19-2304EF0DA053}" type="parTrans" cxnId="{8F2D5FE2-BAF9-46D7-B590-DD8372AF9388}">
      <dgm:prSet/>
      <dgm:spPr/>
      <dgm:t>
        <a:bodyPr/>
        <a:lstStyle/>
        <a:p>
          <a:endParaRPr lang="nl-NL" sz="2000"/>
        </a:p>
      </dgm:t>
    </dgm:pt>
    <dgm:pt modelId="{5959FFD2-EFFA-49AA-ACD0-20E3B6BE0E02}" type="sibTrans" cxnId="{8F2D5FE2-BAF9-46D7-B590-DD8372AF9388}">
      <dgm:prSet/>
      <dgm:spPr/>
      <dgm:t>
        <a:bodyPr/>
        <a:lstStyle/>
        <a:p>
          <a:endParaRPr lang="nl-NL" sz="2000"/>
        </a:p>
      </dgm:t>
    </dgm:pt>
    <dgm:pt modelId="{5278D14D-A19A-48C5-ADA3-F455F300857A}">
      <dgm:prSet phldrT="[Tekst]"/>
      <dgm:spPr/>
      <dgm:t>
        <a:bodyPr/>
        <a:lstStyle/>
        <a:p>
          <a:r>
            <a:rPr lang="nl-NL" b="1" dirty="0"/>
            <a:t>0,70%</a:t>
          </a:r>
        </a:p>
      </dgm:t>
    </dgm:pt>
    <dgm:pt modelId="{63054B56-8A06-4D38-8D21-3650C7017175}" type="parTrans" cxnId="{55F55966-6575-4FD8-85B5-C565D0E4CA78}">
      <dgm:prSet/>
      <dgm:spPr/>
      <dgm:t>
        <a:bodyPr/>
        <a:lstStyle/>
        <a:p>
          <a:endParaRPr lang="nl-NL"/>
        </a:p>
      </dgm:t>
    </dgm:pt>
    <dgm:pt modelId="{18EB53EA-C296-4D2F-874C-0F59975FB98B}" type="sibTrans" cxnId="{55F55966-6575-4FD8-85B5-C565D0E4CA78}">
      <dgm:prSet/>
      <dgm:spPr/>
      <dgm:t>
        <a:bodyPr/>
        <a:lstStyle/>
        <a:p>
          <a:endParaRPr lang="nl-NL"/>
        </a:p>
      </dgm:t>
    </dgm:pt>
    <dgm:pt modelId="{079EB509-D1A1-4C91-91CA-8EA16CDE6383}" type="pres">
      <dgm:prSet presAssocID="{71DE01A4-4384-4F27-AF8C-2D0D0ECB52EF}" presName="Name0" presStyleCnt="0">
        <dgm:presLayoutVars>
          <dgm:dir/>
          <dgm:resizeHandles val="exact"/>
        </dgm:presLayoutVars>
      </dgm:prSet>
      <dgm:spPr/>
    </dgm:pt>
    <dgm:pt modelId="{F9D01114-F602-4BE3-A4BB-F8CEA10AF05E}" type="pres">
      <dgm:prSet presAssocID="{4878187E-C6F8-4DD8-8315-7A4F423FB461}" presName="node" presStyleLbl="node1" presStyleIdx="0" presStyleCnt="5" custScaleY="54966">
        <dgm:presLayoutVars>
          <dgm:bulletEnabled val="1"/>
        </dgm:presLayoutVars>
      </dgm:prSet>
      <dgm:spPr/>
    </dgm:pt>
    <dgm:pt modelId="{330C807A-DB88-484A-B688-268AB0CB291E}" type="pres">
      <dgm:prSet presAssocID="{701048DB-5A69-42FC-AA65-E2BE311DF663}" presName="sibTrans" presStyleLbl="sibTrans2D1" presStyleIdx="0" presStyleCnt="4"/>
      <dgm:spPr>
        <a:prstGeom prst="mathMinus">
          <a:avLst/>
        </a:prstGeom>
      </dgm:spPr>
    </dgm:pt>
    <dgm:pt modelId="{35079BA2-EDBF-456E-9631-EF2F551EE9B9}" type="pres">
      <dgm:prSet presAssocID="{701048DB-5A69-42FC-AA65-E2BE311DF663}" presName="connectorText" presStyleLbl="sibTrans2D1" presStyleIdx="0" presStyleCnt="4"/>
      <dgm:spPr/>
    </dgm:pt>
    <dgm:pt modelId="{1C6F8914-6C03-470A-9AE8-83C9A44972A9}" type="pres">
      <dgm:prSet presAssocID="{F2D85EED-2742-473D-A841-F46ED98823E5}" presName="node" presStyleLbl="node1" presStyleIdx="1" presStyleCnt="5" custScaleX="279602" custScaleY="54966">
        <dgm:presLayoutVars>
          <dgm:bulletEnabled val="1"/>
        </dgm:presLayoutVars>
      </dgm:prSet>
      <dgm:spPr/>
    </dgm:pt>
    <dgm:pt modelId="{8A256D60-B4FB-4925-A66A-EE17CF084935}" type="pres">
      <dgm:prSet presAssocID="{17273E78-9621-461D-A489-0079C119ED73}" presName="sibTrans" presStyleLbl="sibTrans2D1" presStyleIdx="1" presStyleCnt="4"/>
      <dgm:spPr>
        <a:prstGeom prst="mathMinus">
          <a:avLst/>
        </a:prstGeom>
      </dgm:spPr>
    </dgm:pt>
    <dgm:pt modelId="{F228F8A3-ED1E-4F1F-897E-7AF0132BD492}" type="pres">
      <dgm:prSet presAssocID="{17273E78-9621-461D-A489-0079C119ED73}" presName="connectorText" presStyleLbl="sibTrans2D1" presStyleIdx="1" presStyleCnt="4"/>
      <dgm:spPr/>
    </dgm:pt>
    <dgm:pt modelId="{48C6781D-6974-4F6A-831D-578D3AA42C8F}" type="pres">
      <dgm:prSet presAssocID="{0A35BABA-9853-4FFB-BE97-F12B9C5D4322}" presName="node" presStyleLbl="node1" presStyleIdx="2" presStyleCnt="5" custScaleX="150952" custScaleY="54966">
        <dgm:presLayoutVars>
          <dgm:bulletEnabled val="1"/>
        </dgm:presLayoutVars>
      </dgm:prSet>
      <dgm:spPr/>
    </dgm:pt>
    <dgm:pt modelId="{B851784E-D1B8-41D2-80D8-C7E113D3FD65}" type="pres">
      <dgm:prSet presAssocID="{DAAA8026-EDA6-46A0-8451-2CB4CD2506FB}" presName="sibTrans" presStyleLbl="sibTrans2D1" presStyleIdx="2" presStyleCnt="4"/>
      <dgm:spPr>
        <a:prstGeom prst="mathMinus">
          <a:avLst/>
        </a:prstGeom>
      </dgm:spPr>
    </dgm:pt>
    <dgm:pt modelId="{E7882EE8-5F0D-4EDC-93B0-176F9D53E9D9}" type="pres">
      <dgm:prSet presAssocID="{DAAA8026-EDA6-46A0-8451-2CB4CD2506FB}" presName="connectorText" presStyleLbl="sibTrans2D1" presStyleIdx="2" presStyleCnt="4"/>
      <dgm:spPr/>
    </dgm:pt>
    <dgm:pt modelId="{28776DA7-2A02-4E80-9266-2EED63C080A2}" type="pres">
      <dgm:prSet presAssocID="{F9AFC763-4075-47D7-B5D8-F8A63E144AEE}" presName="node" presStyleLbl="node1" presStyleIdx="3" presStyleCnt="5" custScaleY="54966">
        <dgm:presLayoutVars>
          <dgm:bulletEnabled val="1"/>
        </dgm:presLayoutVars>
      </dgm:prSet>
      <dgm:spPr/>
    </dgm:pt>
    <dgm:pt modelId="{17340332-7A24-4670-BA5A-3FC1308696BF}" type="pres">
      <dgm:prSet presAssocID="{5959FFD2-EFFA-49AA-ACD0-20E3B6BE0E02}" presName="sibTrans" presStyleLbl="sibTrans2D1" presStyleIdx="3" presStyleCnt="4"/>
      <dgm:spPr/>
    </dgm:pt>
    <dgm:pt modelId="{F3955309-CE53-4352-B544-2181B523DA57}" type="pres">
      <dgm:prSet presAssocID="{5959FFD2-EFFA-49AA-ACD0-20E3B6BE0E02}" presName="connectorText" presStyleLbl="sibTrans2D1" presStyleIdx="3" presStyleCnt="4"/>
      <dgm:spPr/>
    </dgm:pt>
    <dgm:pt modelId="{D9FBD708-46C1-446C-B68A-162A8E1A11E8}" type="pres">
      <dgm:prSet presAssocID="{5278D14D-A19A-48C5-ADA3-F455F300857A}" presName="node" presStyleLbl="node1" presStyleIdx="4" presStyleCnt="5" custScaleY="54966">
        <dgm:presLayoutVars>
          <dgm:bulletEnabled val="1"/>
        </dgm:presLayoutVars>
      </dgm:prSet>
      <dgm:spPr/>
    </dgm:pt>
  </dgm:ptLst>
  <dgm:cxnLst>
    <dgm:cxn modelId="{A307EF1E-5E8C-4A11-A482-DFEE22D9BE20}" type="presOf" srcId="{DAAA8026-EDA6-46A0-8451-2CB4CD2506FB}" destId="{B851784E-D1B8-41D2-80D8-C7E113D3FD65}" srcOrd="0" destOrd="0" presId="urn:microsoft.com/office/officeart/2005/8/layout/process1"/>
    <dgm:cxn modelId="{D575FF21-5E12-4F0F-BE0E-EB881391C0E6}" type="presOf" srcId="{DAAA8026-EDA6-46A0-8451-2CB4CD2506FB}" destId="{E7882EE8-5F0D-4EDC-93B0-176F9D53E9D9}" srcOrd="1" destOrd="0" presId="urn:microsoft.com/office/officeart/2005/8/layout/process1"/>
    <dgm:cxn modelId="{D4BC0423-303D-4762-8D21-60945A7E9B20}" type="presOf" srcId="{71DE01A4-4384-4F27-AF8C-2D0D0ECB52EF}" destId="{079EB509-D1A1-4C91-91CA-8EA16CDE6383}" srcOrd="0" destOrd="0" presId="urn:microsoft.com/office/officeart/2005/8/layout/process1"/>
    <dgm:cxn modelId="{194BE429-958E-4D4C-88DB-775312D28A13}" type="presOf" srcId="{701048DB-5A69-42FC-AA65-E2BE311DF663}" destId="{35079BA2-EDBF-456E-9631-EF2F551EE9B9}" srcOrd="1" destOrd="0" presId="urn:microsoft.com/office/officeart/2005/8/layout/process1"/>
    <dgm:cxn modelId="{67628561-EAC4-4C08-8891-DF8F5A05B398}" type="presOf" srcId="{0A35BABA-9853-4FFB-BE97-F12B9C5D4322}" destId="{48C6781D-6974-4F6A-831D-578D3AA42C8F}" srcOrd="0" destOrd="0" presId="urn:microsoft.com/office/officeart/2005/8/layout/process1"/>
    <dgm:cxn modelId="{DC72CB63-19A3-49FB-B0DC-D62EC23E4E50}" type="presOf" srcId="{F9AFC763-4075-47D7-B5D8-F8A63E144AEE}" destId="{28776DA7-2A02-4E80-9266-2EED63C080A2}" srcOrd="0" destOrd="0" presId="urn:microsoft.com/office/officeart/2005/8/layout/process1"/>
    <dgm:cxn modelId="{55F55966-6575-4FD8-85B5-C565D0E4CA78}" srcId="{71DE01A4-4384-4F27-AF8C-2D0D0ECB52EF}" destId="{5278D14D-A19A-48C5-ADA3-F455F300857A}" srcOrd="4" destOrd="0" parTransId="{63054B56-8A06-4D38-8D21-3650C7017175}" sibTransId="{18EB53EA-C296-4D2F-874C-0F59975FB98B}"/>
    <dgm:cxn modelId="{B7506A6F-3499-4B64-BAAA-587B08567C76}" type="presOf" srcId="{5959FFD2-EFFA-49AA-ACD0-20E3B6BE0E02}" destId="{F3955309-CE53-4352-B544-2181B523DA57}" srcOrd="1" destOrd="0" presId="urn:microsoft.com/office/officeart/2005/8/layout/process1"/>
    <dgm:cxn modelId="{82E42C75-CBDC-43F4-B2A5-523AA441888D}" type="presOf" srcId="{5959FFD2-EFFA-49AA-ACD0-20E3B6BE0E02}" destId="{17340332-7A24-4670-BA5A-3FC1308696BF}" srcOrd="0" destOrd="0" presId="urn:microsoft.com/office/officeart/2005/8/layout/process1"/>
    <dgm:cxn modelId="{41D94280-2899-4583-906B-A85C94F3D4C7}" srcId="{71DE01A4-4384-4F27-AF8C-2D0D0ECB52EF}" destId="{F2D85EED-2742-473D-A841-F46ED98823E5}" srcOrd="1" destOrd="0" parTransId="{A2B492C0-1AAE-442A-BC21-D8C6804F3DF3}" sibTransId="{17273E78-9621-461D-A489-0079C119ED73}"/>
    <dgm:cxn modelId="{C7DDDBB0-E0D5-4A49-9A46-8DFAE62A3FE9}" type="presOf" srcId="{5278D14D-A19A-48C5-ADA3-F455F300857A}" destId="{D9FBD708-46C1-446C-B68A-162A8E1A11E8}" srcOrd="0" destOrd="0" presId="urn:microsoft.com/office/officeart/2005/8/layout/process1"/>
    <dgm:cxn modelId="{EDBE6AC1-54B4-4006-BD64-7785795FA927}" srcId="{71DE01A4-4384-4F27-AF8C-2D0D0ECB52EF}" destId="{0A35BABA-9853-4FFB-BE97-F12B9C5D4322}" srcOrd="2" destOrd="0" parTransId="{B0A3E858-BAA8-4CA8-9C79-7B70A3FEE3F1}" sibTransId="{DAAA8026-EDA6-46A0-8451-2CB4CD2506FB}"/>
    <dgm:cxn modelId="{90AC02C2-EC70-4250-9679-0AC4A6F9FCE9}" type="presOf" srcId="{17273E78-9621-461D-A489-0079C119ED73}" destId="{8A256D60-B4FB-4925-A66A-EE17CF084935}" srcOrd="0" destOrd="0" presId="urn:microsoft.com/office/officeart/2005/8/layout/process1"/>
    <dgm:cxn modelId="{2F5C47CF-5544-4904-A28E-800E389C5BA1}" type="presOf" srcId="{4878187E-C6F8-4DD8-8315-7A4F423FB461}" destId="{F9D01114-F602-4BE3-A4BB-F8CEA10AF05E}" srcOrd="0" destOrd="0" presId="urn:microsoft.com/office/officeart/2005/8/layout/process1"/>
    <dgm:cxn modelId="{0F54B6D3-BB7D-4687-A4C4-8BE6CE61EB8B}" type="presOf" srcId="{F2D85EED-2742-473D-A841-F46ED98823E5}" destId="{1C6F8914-6C03-470A-9AE8-83C9A44972A9}" srcOrd="0" destOrd="0" presId="urn:microsoft.com/office/officeart/2005/8/layout/process1"/>
    <dgm:cxn modelId="{99A0F8E1-0091-473F-9364-AC6A4B3CFEF2}" srcId="{71DE01A4-4384-4F27-AF8C-2D0D0ECB52EF}" destId="{4878187E-C6F8-4DD8-8315-7A4F423FB461}" srcOrd="0" destOrd="0" parTransId="{7A4E3DB6-5665-466D-AC12-4B32AD21FA77}" sibTransId="{701048DB-5A69-42FC-AA65-E2BE311DF663}"/>
    <dgm:cxn modelId="{8F2D5FE2-BAF9-46D7-B590-DD8372AF9388}" srcId="{71DE01A4-4384-4F27-AF8C-2D0D0ECB52EF}" destId="{F9AFC763-4075-47D7-B5D8-F8A63E144AEE}" srcOrd="3" destOrd="0" parTransId="{D5A48423-958A-4A9E-BE19-2304EF0DA053}" sibTransId="{5959FFD2-EFFA-49AA-ACD0-20E3B6BE0E02}"/>
    <dgm:cxn modelId="{074F02E5-C491-4D56-B5D0-C746A50235A1}" type="presOf" srcId="{701048DB-5A69-42FC-AA65-E2BE311DF663}" destId="{330C807A-DB88-484A-B688-268AB0CB291E}" srcOrd="0" destOrd="0" presId="urn:microsoft.com/office/officeart/2005/8/layout/process1"/>
    <dgm:cxn modelId="{4C5FE8FF-6E2F-4619-9521-054D55DAF6FD}" type="presOf" srcId="{17273E78-9621-461D-A489-0079C119ED73}" destId="{F228F8A3-ED1E-4F1F-897E-7AF0132BD492}" srcOrd="1" destOrd="0" presId="urn:microsoft.com/office/officeart/2005/8/layout/process1"/>
    <dgm:cxn modelId="{B926BFBF-2837-4E60-824D-BC2BB81B12C8}" type="presParOf" srcId="{079EB509-D1A1-4C91-91CA-8EA16CDE6383}" destId="{F9D01114-F602-4BE3-A4BB-F8CEA10AF05E}" srcOrd="0" destOrd="0" presId="urn:microsoft.com/office/officeart/2005/8/layout/process1"/>
    <dgm:cxn modelId="{EFD7334B-EC91-4D25-971F-E1C1E838D42C}" type="presParOf" srcId="{079EB509-D1A1-4C91-91CA-8EA16CDE6383}" destId="{330C807A-DB88-484A-B688-268AB0CB291E}" srcOrd="1" destOrd="0" presId="urn:microsoft.com/office/officeart/2005/8/layout/process1"/>
    <dgm:cxn modelId="{4579DD6D-E733-4186-BB0C-47AA15D6DD6C}" type="presParOf" srcId="{330C807A-DB88-484A-B688-268AB0CB291E}" destId="{35079BA2-EDBF-456E-9631-EF2F551EE9B9}" srcOrd="0" destOrd="0" presId="urn:microsoft.com/office/officeart/2005/8/layout/process1"/>
    <dgm:cxn modelId="{ACDA5B06-7B41-46A2-BF2A-8914053B1AB5}" type="presParOf" srcId="{079EB509-D1A1-4C91-91CA-8EA16CDE6383}" destId="{1C6F8914-6C03-470A-9AE8-83C9A44972A9}" srcOrd="2" destOrd="0" presId="urn:microsoft.com/office/officeart/2005/8/layout/process1"/>
    <dgm:cxn modelId="{A2870439-8938-481A-ABB8-273A2B6C28DC}" type="presParOf" srcId="{079EB509-D1A1-4C91-91CA-8EA16CDE6383}" destId="{8A256D60-B4FB-4925-A66A-EE17CF084935}" srcOrd="3" destOrd="0" presId="urn:microsoft.com/office/officeart/2005/8/layout/process1"/>
    <dgm:cxn modelId="{6A185A33-58DB-4659-8ED6-7165C25AC400}" type="presParOf" srcId="{8A256D60-B4FB-4925-A66A-EE17CF084935}" destId="{F228F8A3-ED1E-4F1F-897E-7AF0132BD492}" srcOrd="0" destOrd="0" presId="urn:microsoft.com/office/officeart/2005/8/layout/process1"/>
    <dgm:cxn modelId="{A752C138-DE18-4F31-8E80-8B0393BB94E1}" type="presParOf" srcId="{079EB509-D1A1-4C91-91CA-8EA16CDE6383}" destId="{48C6781D-6974-4F6A-831D-578D3AA42C8F}" srcOrd="4" destOrd="0" presId="urn:microsoft.com/office/officeart/2005/8/layout/process1"/>
    <dgm:cxn modelId="{A347D8DE-0A07-4021-84A1-90B0FA6FA45C}" type="presParOf" srcId="{079EB509-D1A1-4C91-91CA-8EA16CDE6383}" destId="{B851784E-D1B8-41D2-80D8-C7E113D3FD65}" srcOrd="5" destOrd="0" presId="urn:microsoft.com/office/officeart/2005/8/layout/process1"/>
    <dgm:cxn modelId="{BC8E02A8-72FF-4496-BBE6-7A19728B7E74}" type="presParOf" srcId="{B851784E-D1B8-41D2-80D8-C7E113D3FD65}" destId="{E7882EE8-5F0D-4EDC-93B0-176F9D53E9D9}" srcOrd="0" destOrd="0" presId="urn:microsoft.com/office/officeart/2005/8/layout/process1"/>
    <dgm:cxn modelId="{08B530D8-2260-4D46-A9F0-65981A37BE92}" type="presParOf" srcId="{079EB509-D1A1-4C91-91CA-8EA16CDE6383}" destId="{28776DA7-2A02-4E80-9266-2EED63C080A2}" srcOrd="6" destOrd="0" presId="urn:microsoft.com/office/officeart/2005/8/layout/process1"/>
    <dgm:cxn modelId="{E4A4190F-2CE5-4B70-A69B-A8F327DECB24}" type="presParOf" srcId="{079EB509-D1A1-4C91-91CA-8EA16CDE6383}" destId="{17340332-7A24-4670-BA5A-3FC1308696BF}" srcOrd="7" destOrd="0" presId="urn:microsoft.com/office/officeart/2005/8/layout/process1"/>
    <dgm:cxn modelId="{8DD2BCFC-68E6-44B0-A75F-B86E8C633FAD}" type="presParOf" srcId="{17340332-7A24-4670-BA5A-3FC1308696BF}" destId="{F3955309-CE53-4352-B544-2181B523DA57}" srcOrd="0" destOrd="0" presId="urn:microsoft.com/office/officeart/2005/8/layout/process1"/>
    <dgm:cxn modelId="{D8663FBE-3F90-488B-9C8A-AB3BC618438F}" type="presParOf" srcId="{079EB509-D1A1-4C91-91CA-8EA16CDE6383}" destId="{D9FBD708-46C1-446C-B68A-162A8E1A11E8}" srcOrd="8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21" minVer="http://schemas.openxmlformats.org/drawingml/2006/diagram"/>
    </a:ext>
  </dgm:extLst>
</dgm:dataModel>
</file>

<file path=ppt/diagrams/data25.xml><?xml version="1.0" encoding="utf-8"?>
<dgm:dataModel xmlns:dgm="http://schemas.openxmlformats.org/drawingml/2006/diagram" xmlns:a="http://schemas.openxmlformats.org/drawingml/2006/main">
  <dgm:ptLst>
    <dgm:pt modelId="{71DE01A4-4384-4F27-AF8C-2D0D0ECB52EF}" type="doc">
      <dgm:prSet loTypeId="urn:microsoft.com/office/officeart/2005/8/layout/process1" loCatId="process" qsTypeId="urn:microsoft.com/office/officeart/2005/8/quickstyle/simple1" qsCatId="simple" csTypeId="urn:microsoft.com/office/officeart/2005/8/colors/accent1_2" csCatId="accent1" phldr="1"/>
      <dgm:spPr/>
    </dgm:pt>
    <dgm:pt modelId="{4878187E-C6F8-4DD8-8315-7A4F423FB461}">
      <dgm:prSet phldrT="[Tekst]" custT="1"/>
      <dgm:spPr/>
      <dgm:t>
        <a:bodyPr/>
        <a:lstStyle/>
        <a:p>
          <a:r>
            <a:rPr lang="nl-NL" sz="2000" b="1" dirty="0"/>
            <a:t>6</a:t>
          </a:r>
        </a:p>
      </dgm:t>
    </dgm:pt>
    <dgm:pt modelId="{7A4E3DB6-5665-466D-AC12-4B32AD21FA77}" type="parTrans" cxnId="{99A0F8E1-0091-473F-9364-AC6A4B3CFEF2}">
      <dgm:prSet/>
      <dgm:spPr/>
      <dgm:t>
        <a:bodyPr/>
        <a:lstStyle/>
        <a:p>
          <a:endParaRPr lang="nl-NL" sz="2000" b="1"/>
        </a:p>
      </dgm:t>
    </dgm:pt>
    <dgm:pt modelId="{701048DB-5A69-42FC-AA65-E2BE311DF663}" type="sibTrans" cxnId="{99A0F8E1-0091-473F-9364-AC6A4B3CFEF2}">
      <dgm:prSet custT="1"/>
      <dgm:spPr/>
      <dgm:t>
        <a:bodyPr/>
        <a:lstStyle/>
        <a:p>
          <a:endParaRPr lang="nl-NL" sz="2000" b="1"/>
        </a:p>
      </dgm:t>
    </dgm:pt>
    <dgm:pt modelId="{F2D85EED-2742-473D-A841-F46ED98823E5}">
      <dgm:prSet phldrT="[Tekst]" custT="1"/>
      <dgm:spPr/>
      <dgm:t>
        <a:bodyPr/>
        <a:lstStyle/>
        <a:p>
          <a:r>
            <a:rPr lang="nl-NL" sz="2000" b="1" dirty="0"/>
            <a:t>Roy </a:t>
          </a:r>
          <a:r>
            <a:rPr lang="nl-NL" sz="2000" b="1" dirty="0" err="1"/>
            <a:t>Manupassa</a:t>
          </a:r>
          <a:endParaRPr lang="nl-NL" sz="2000" b="1" dirty="0"/>
        </a:p>
      </dgm:t>
    </dgm:pt>
    <dgm:pt modelId="{A2B492C0-1AAE-442A-BC21-D8C6804F3DF3}" type="parTrans" cxnId="{41D94280-2899-4583-906B-A85C94F3D4C7}">
      <dgm:prSet/>
      <dgm:spPr/>
      <dgm:t>
        <a:bodyPr/>
        <a:lstStyle/>
        <a:p>
          <a:endParaRPr lang="nl-NL" sz="2000" b="1"/>
        </a:p>
      </dgm:t>
    </dgm:pt>
    <dgm:pt modelId="{17273E78-9621-461D-A489-0079C119ED73}" type="sibTrans" cxnId="{41D94280-2899-4583-906B-A85C94F3D4C7}">
      <dgm:prSet custT="1"/>
      <dgm:spPr/>
      <dgm:t>
        <a:bodyPr/>
        <a:lstStyle/>
        <a:p>
          <a:endParaRPr lang="nl-NL" sz="2000" b="1"/>
        </a:p>
      </dgm:t>
    </dgm:pt>
    <dgm:pt modelId="{0A35BABA-9853-4FFB-BE97-F12B9C5D4322}">
      <dgm:prSet phldrT="[Tekst]" custT="1"/>
      <dgm:spPr/>
      <dgm:t>
        <a:bodyPr/>
        <a:lstStyle/>
        <a:p>
          <a:r>
            <a:rPr lang="nl-NL" sz="2000" b="1" dirty="0"/>
            <a:t>Tiel</a:t>
          </a:r>
        </a:p>
      </dgm:t>
    </dgm:pt>
    <dgm:pt modelId="{B0A3E858-BAA8-4CA8-9C79-7B70A3FEE3F1}" type="parTrans" cxnId="{EDBE6AC1-54B4-4006-BD64-7785795FA927}">
      <dgm:prSet/>
      <dgm:spPr/>
      <dgm:t>
        <a:bodyPr/>
        <a:lstStyle/>
        <a:p>
          <a:endParaRPr lang="nl-NL" sz="2000"/>
        </a:p>
      </dgm:t>
    </dgm:pt>
    <dgm:pt modelId="{DAAA8026-EDA6-46A0-8451-2CB4CD2506FB}" type="sibTrans" cxnId="{EDBE6AC1-54B4-4006-BD64-7785795FA927}">
      <dgm:prSet custT="1"/>
      <dgm:spPr/>
      <dgm:t>
        <a:bodyPr/>
        <a:lstStyle/>
        <a:p>
          <a:endParaRPr lang="nl-NL" sz="2000"/>
        </a:p>
      </dgm:t>
    </dgm:pt>
    <dgm:pt modelId="{F9AFC763-4075-47D7-B5D8-F8A63E144AEE}">
      <dgm:prSet phldrT="[Tekst]" custT="1"/>
      <dgm:spPr/>
      <dgm:t>
        <a:bodyPr/>
        <a:lstStyle/>
        <a:p>
          <a:r>
            <a:rPr lang="nl-NL" sz="2000" b="1" dirty="0"/>
            <a:t>3,800</a:t>
          </a:r>
        </a:p>
      </dgm:t>
    </dgm:pt>
    <dgm:pt modelId="{D5A48423-958A-4A9E-BE19-2304EF0DA053}" type="parTrans" cxnId="{8F2D5FE2-BAF9-46D7-B590-DD8372AF9388}">
      <dgm:prSet/>
      <dgm:spPr/>
      <dgm:t>
        <a:bodyPr/>
        <a:lstStyle/>
        <a:p>
          <a:endParaRPr lang="nl-NL" sz="2000"/>
        </a:p>
      </dgm:t>
    </dgm:pt>
    <dgm:pt modelId="{5959FFD2-EFFA-49AA-ACD0-20E3B6BE0E02}" type="sibTrans" cxnId="{8F2D5FE2-BAF9-46D7-B590-DD8372AF9388}">
      <dgm:prSet/>
      <dgm:spPr/>
      <dgm:t>
        <a:bodyPr/>
        <a:lstStyle/>
        <a:p>
          <a:endParaRPr lang="nl-NL" sz="2000"/>
        </a:p>
      </dgm:t>
    </dgm:pt>
    <dgm:pt modelId="{44273695-33EB-48D4-8FBF-35F21ECFD8F7}">
      <dgm:prSet phldrT="[Tekst]"/>
      <dgm:spPr/>
      <dgm:t>
        <a:bodyPr/>
        <a:lstStyle/>
        <a:p>
          <a:r>
            <a:rPr lang="nl-NL" b="1" dirty="0"/>
            <a:t>2,21%</a:t>
          </a:r>
        </a:p>
      </dgm:t>
    </dgm:pt>
    <dgm:pt modelId="{18E46441-324E-4027-90F7-E142B536AFBE}" type="parTrans" cxnId="{68D9A633-D060-480E-A3F9-807FD01C2DC3}">
      <dgm:prSet/>
      <dgm:spPr/>
      <dgm:t>
        <a:bodyPr/>
        <a:lstStyle/>
        <a:p>
          <a:endParaRPr lang="nl-NL"/>
        </a:p>
      </dgm:t>
    </dgm:pt>
    <dgm:pt modelId="{575349AF-FDD6-4E8D-A313-43BBABD36C51}" type="sibTrans" cxnId="{68D9A633-D060-480E-A3F9-807FD01C2DC3}">
      <dgm:prSet/>
      <dgm:spPr/>
      <dgm:t>
        <a:bodyPr/>
        <a:lstStyle/>
        <a:p>
          <a:endParaRPr lang="nl-NL"/>
        </a:p>
      </dgm:t>
    </dgm:pt>
    <dgm:pt modelId="{079EB509-D1A1-4C91-91CA-8EA16CDE6383}" type="pres">
      <dgm:prSet presAssocID="{71DE01A4-4384-4F27-AF8C-2D0D0ECB52EF}" presName="Name0" presStyleCnt="0">
        <dgm:presLayoutVars>
          <dgm:dir/>
          <dgm:resizeHandles val="exact"/>
        </dgm:presLayoutVars>
      </dgm:prSet>
      <dgm:spPr/>
    </dgm:pt>
    <dgm:pt modelId="{F9D01114-F602-4BE3-A4BB-F8CEA10AF05E}" type="pres">
      <dgm:prSet presAssocID="{4878187E-C6F8-4DD8-8315-7A4F423FB461}" presName="node" presStyleLbl="node1" presStyleIdx="0" presStyleCnt="5" custScaleY="54966">
        <dgm:presLayoutVars>
          <dgm:bulletEnabled val="1"/>
        </dgm:presLayoutVars>
      </dgm:prSet>
      <dgm:spPr/>
    </dgm:pt>
    <dgm:pt modelId="{330C807A-DB88-484A-B688-268AB0CB291E}" type="pres">
      <dgm:prSet presAssocID="{701048DB-5A69-42FC-AA65-E2BE311DF663}" presName="sibTrans" presStyleLbl="sibTrans2D1" presStyleIdx="0" presStyleCnt="4"/>
      <dgm:spPr>
        <a:prstGeom prst="mathMinus">
          <a:avLst/>
        </a:prstGeom>
      </dgm:spPr>
    </dgm:pt>
    <dgm:pt modelId="{35079BA2-EDBF-456E-9631-EF2F551EE9B9}" type="pres">
      <dgm:prSet presAssocID="{701048DB-5A69-42FC-AA65-E2BE311DF663}" presName="connectorText" presStyleLbl="sibTrans2D1" presStyleIdx="0" presStyleCnt="4"/>
      <dgm:spPr/>
    </dgm:pt>
    <dgm:pt modelId="{1C6F8914-6C03-470A-9AE8-83C9A44972A9}" type="pres">
      <dgm:prSet presAssocID="{F2D85EED-2742-473D-A841-F46ED98823E5}" presName="node" presStyleLbl="node1" presStyleIdx="1" presStyleCnt="5" custScaleX="279602" custScaleY="54966">
        <dgm:presLayoutVars>
          <dgm:bulletEnabled val="1"/>
        </dgm:presLayoutVars>
      </dgm:prSet>
      <dgm:spPr/>
    </dgm:pt>
    <dgm:pt modelId="{8A256D60-B4FB-4925-A66A-EE17CF084935}" type="pres">
      <dgm:prSet presAssocID="{17273E78-9621-461D-A489-0079C119ED73}" presName="sibTrans" presStyleLbl="sibTrans2D1" presStyleIdx="1" presStyleCnt="4"/>
      <dgm:spPr>
        <a:prstGeom prst="mathMinus">
          <a:avLst/>
        </a:prstGeom>
      </dgm:spPr>
    </dgm:pt>
    <dgm:pt modelId="{F228F8A3-ED1E-4F1F-897E-7AF0132BD492}" type="pres">
      <dgm:prSet presAssocID="{17273E78-9621-461D-A489-0079C119ED73}" presName="connectorText" presStyleLbl="sibTrans2D1" presStyleIdx="1" presStyleCnt="4"/>
      <dgm:spPr/>
    </dgm:pt>
    <dgm:pt modelId="{48C6781D-6974-4F6A-831D-578D3AA42C8F}" type="pres">
      <dgm:prSet presAssocID="{0A35BABA-9853-4FFB-BE97-F12B9C5D4322}" presName="node" presStyleLbl="node1" presStyleIdx="2" presStyleCnt="5" custScaleX="150952" custScaleY="54966">
        <dgm:presLayoutVars>
          <dgm:bulletEnabled val="1"/>
        </dgm:presLayoutVars>
      </dgm:prSet>
      <dgm:spPr/>
    </dgm:pt>
    <dgm:pt modelId="{B851784E-D1B8-41D2-80D8-C7E113D3FD65}" type="pres">
      <dgm:prSet presAssocID="{DAAA8026-EDA6-46A0-8451-2CB4CD2506FB}" presName="sibTrans" presStyleLbl="sibTrans2D1" presStyleIdx="2" presStyleCnt="4"/>
      <dgm:spPr>
        <a:prstGeom prst="mathMinus">
          <a:avLst/>
        </a:prstGeom>
      </dgm:spPr>
    </dgm:pt>
    <dgm:pt modelId="{E7882EE8-5F0D-4EDC-93B0-176F9D53E9D9}" type="pres">
      <dgm:prSet presAssocID="{DAAA8026-EDA6-46A0-8451-2CB4CD2506FB}" presName="connectorText" presStyleLbl="sibTrans2D1" presStyleIdx="2" presStyleCnt="4"/>
      <dgm:spPr/>
    </dgm:pt>
    <dgm:pt modelId="{28776DA7-2A02-4E80-9266-2EED63C080A2}" type="pres">
      <dgm:prSet presAssocID="{F9AFC763-4075-47D7-B5D8-F8A63E144AEE}" presName="node" presStyleLbl="node1" presStyleIdx="3" presStyleCnt="5" custScaleY="54966">
        <dgm:presLayoutVars>
          <dgm:bulletEnabled val="1"/>
        </dgm:presLayoutVars>
      </dgm:prSet>
      <dgm:spPr/>
    </dgm:pt>
    <dgm:pt modelId="{7EC0B672-F69F-4DB4-BBC9-F571C814AE99}" type="pres">
      <dgm:prSet presAssocID="{5959FFD2-EFFA-49AA-ACD0-20E3B6BE0E02}" presName="sibTrans" presStyleLbl="sibTrans2D1" presStyleIdx="3" presStyleCnt="4"/>
      <dgm:spPr/>
    </dgm:pt>
    <dgm:pt modelId="{770BC124-CDEC-4CA2-9DA4-B47A9C56C218}" type="pres">
      <dgm:prSet presAssocID="{5959FFD2-EFFA-49AA-ACD0-20E3B6BE0E02}" presName="connectorText" presStyleLbl="sibTrans2D1" presStyleIdx="3" presStyleCnt="4"/>
      <dgm:spPr/>
    </dgm:pt>
    <dgm:pt modelId="{492D24F5-5B06-491F-AFC6-45CB6DEB8DD5}" type="pres">
      <dgm:prSet presAssocID="{44273695-33EB-48D4-8FBF-35F21ECFD8F7}" presName="node" presStyleLbl="node1" presStyleIdx="4" presStyleCnt="5" custScaleY="54966">
        <dgm:presLayoutVars>
          <dgm:bulletEnabled val="1"/>
        </dgm:presLayoutVars>
      </dgm:prSet>
      <dgm:spPr/>
    </dgm:pt>
  </dgm:ptLst>
  <dgm:cxnLst>
    <dgm:cxn modelId="{A307EF1E-5E8C-4A11-A482-DFEE22D9BE20}" type="presOf" srcId="{DAAA8026-EDA6-46A0-8451-2CB4CD2506FB}" destId="{B851784E-D1B8-41D2-80D8-C7E113D3FD65}" srcOrd="0" destOrd="0" presId="urn:microsoft.com/office/officeart/2005/8/layout/process1"/>
    <dgm:cxn modelId="{D575FF21-5E12-4F0F-BE0E-EB881391C0E6}" type="presOf" srcId="{DAAA8026-EDA6-46A0-8451-2CB4CD2506FB}" destId="{E7882EE8-5F0D-4EDC-93B0-176F9D53E9D9}" srcOrd="1" destOrd="0" presId="urn:microsoft.com/office/officeart/2005/8/layout/process1"/>
    <dgm:cxn modelId="{D4BC0423-303D-4762-8D21-60945A7E9B20}" type="presOf" srcId="{71DE01A4-4384-4F27-AF8C-2D0D0ECB52EF}" destId="{079EB509-D1A1-4C91-91CA-8EA16CDE6383}" srcOrd="0" destOrd="0" presId="urn:microsoft.com/office/officeart/2005/8/layout/process1"/>
    <dgm:cxn modelId="{194BE429-958E-4D4C-88DB-775312D28A13}" type="presOf" srcId="{701048DB-5A69-42FC-AA65-E2BE311DF663}" destId="{35079BA2-EDBF-456E-9631-EF2F551EE9B9}" srcOrd="1" destOrd="0" presId="urn:microsoft.com/office/officeart/2005/8/layout/process1"/>
    <dgm:cxn modelId="{68D9A633-D060-480E-A3F9-807FD01C2DC3}" srcId="{71DE01A4-4384-4F27-AF8C-2D0D0ECB52EF}" destId="{44273695-33EB-48D4-8FBF-35F21ECFD8F7}" srcOrd="4" destOrd="0" parTransId="{18E46441-324E-4027-90F7-E142B536AFBE}" sibTransId="{575349AF-FDD6-4E8D-A313-43BBABD36C51}"/>
    <dgm:cxn modelId="{7E4E4260-E6CB-433E-B25E-D4230445A3D3}" type="presOf" srcId="{5959FFD2-EFFA-49AA-ACD0-20E3B6BE0E02}" destId="{770BC124-CDEC-4CA2-9DA4-B47A9C56C218}" srcOrd="1" destOrd="0" presId="urn:microsoft.com/office/officeart/2005/8/layout/process1"/>
    <dgm:cxn modelId="{67628561-EAC4-4C08-8891-DF8F5A05B398}" type="presOf" srcId="{0A35BABA-9853-4FFB-BE97-F12B9C5D4322}" destId="{48C6781D-6974-4F6A-831D-578D3AA42C8F}" srcOrd="0" destOrd="0" presId="urn:microsoft.com/office/officeart/2005/8/layout/process1"/>
    <dgm:cxn modelId="{DC72CB63-19A3-49FB-B0DC-D62EC23E4E50}" type="presOf" srcId="{F9AFC763-4075-47D7-B5D8-F8A63E144AEE}" destId="{28776DA7-2A02-4E80-9266-2EED63C080A2}" srcOrd="0" destOrd="0" presId="urn:microsoft.com/office/officeart/2005/8/layout/process1"/>
    <dgm:cxn modelId="{41D94280-2899-4583-906B-A85C94F3D4C7}" srcId="{71DE01A4-4384-4F27-AF8C-2D0D0ECB52EF}" destId="{F2D85EED-2742-473D-A841-F46ED98823E5}" srcOrd="1" destOrd="0" parTransId="{A2B492C0-1AAE-442A-BC21-D8C6804F3DF3}" sibTransId="{17273E78-9621-461D-A489-0079C119ED73}"/>
    <dgm:cxn modelId="{E7C4CAA2-B640-4219-A766-8714203D7D11}" type="presOf" srcId="{44273695-33EB-48D4-8FBF-35F21ECFD8F7}" destId="{492D24F5-5B06-491F-AFC6-45CB6DEB8DD5}" srcOrd="0" destOrd="0" presId="urn:microsoft.com/office/officeart/2005/8/layout/process1"/>
    <dgm:cxn modelId="{EDBE6AC1-54B4-4006-BD64-7785795FA927}" srcId="{71DE01A4-4384-4F27-AF8C-2D0D0ECB52EF}" destId="{0A35BABA-9853-4FFB-BE97-F12B9C5D4322}" srcOrd="2" destOrd="0" parTransId="{B0A3E858-BAA8-4CA8-9C79-7B70A3FEE3F1}" sibTransId="{DAAA8026-EDA6-46A0-8451-2CB4CD2506FB}"/>
    <dgm:cxn modelId="{C46370C1-B149-4625-8CBD-4F265C14CB9C}" type="presOf" srcId="{5959FFD2-EFFA-49AA-ACD0-20E3B6BE0E02}" destId="{7EC0B672-F69F-4DB4-BBC9-F571C814AE99}" srcOrd="0" destOrd="0" presId="urn:microsoft.com/office/officeart/2005/8/layout/process1"/>
    <dgm:cxn modelId="{90AC02C2-EC70-4250-9679-0AC4A6F9FCE9}" type="presOf" srcId="{17273E78-9621-461D-A489-0079C119ED73}" destId="{8A256D60-B4FB-4925-A66A-EE17CF084935}" srcOrd="0" destOrd="0" presId="urn:microsoft.com/office/officeart/2005/8/layout/process1"/>
    <dgm:cxn modelId="{2F5C47CF-5544-4904-A28E-800E389C5BA1}" type="presOf" srcId="{4878187E-C6F8-4DD8-8315-7A4F423FB461}" destId="{F9D01114-F602-4BE3-A4BB-F8CEA10AF05E}" srcOrd="0" destOrd="0" presId="urn:microsoft.com/office/officeart/2005/8/layout/process1"/>
    <dgm:cxn modelId="{0F54B6D3-BB7D-4687-A4C4-8BE6CE61EB8B}" type="presOf" srcId="{F2D85EED-2742-473D-A841-F46ED98823E5}" destId="{1C6F8914-6C03-470A-9AE8-83C9A44972A9}" srcOrd="0" destOrd="0" presId="urn:microsoft.com/office/officeart/2005/8/layout/process1"/>
    <dgm:cxn modelId="{99A0F8E1-0091-473F-9364-AC6A4B3CFEF2}" srcId="{71DE01A4-4384-4F27-AF8C-2D0D0ECB52EF}" destId="{4878187E-C6F8-4DD8-8315-7A4F423FB461}" srcOrd="0" destOrd="0" parTransId="{7A4E3DB6-5665-466D-AC12-4B32AD21FA77}" sibTransId="{701048DB-5A69-42FC-AA65-E2BE311DF663}"/>
    <dgm:cxn modelId="{8F2D5FE2-BAF9-46D7-B590-DD8372AF9388}" srcId="{71DE01A4-4384-4F27-AF8C-2D0D0ECB52EF}" destId="{F9AFC763-4075-47D7-B5D8-F8A63E144AEE}" srcOrd="3" destOrd="0" parTransId="{D5A48423-958A-4A9E-BE19-2304EF0DA053}" sibTransId="{5959FFD2-EFFA-49AA-ACD0-20E3B6BE0E02}"/>
    <dgm:cxn modelId="{074F02E5-C491-4D56-B5D0-C746A50235A1}" type="presOf" srcId="{701048DB-5A69-42FC-AA65-E2BE311DF663}" destId="{330C807A-DB88-484A-B688-268AB0CB291E}" srcOrd="0" destOrd="0" presId="urn:microsoft.com/office/officeart/2005/8/layout/process1"/>
    <dgm:cxn modelId="{4C5FE8FF-6E2F-4619-9521-054D55DAF6FD}" type="presOf" srcId="{17273E78-9621-461D-A489-0079C119ED73}" destId="{F228F8A3-ED1E-4F1F-897E-7AF0132BD492}" srcOrd="1" destOrd="0" presId="urn:microsoft.com/office/officeart/2005/8/layout/process1"/>
    <dgm:cxn modelId="{B926BFBF-2837-4E60-824D-BC2BB81B12C8}" type="presParOf" srcId="{079EB509-D1A1-4C91-91CA-8EA16CDE6383}" destId="{F9D01114-F602-4BE3-A4BB-F8CEA10AF05E}" srcOrd="0" destOrd="0" presId="urn:microsoft.com/office/officeart/2005/8/layout/process1"/>
    <dgm:cxn modelId="{EFD7334B-EC91-4D25-971F-E1C1E838D42C}" type="presParOf" srcId="{079EB509-D1A1-4C91-91CA-8EA16CDE6383}" destId="{330C807A-DB88-484A-B688-268AB0CB291E}" srcOrd="1" destOrd="0" presId="urn:microsoft.com/office/officeart/2005/8/layout/process1"/>
    <dgm:cxn modelId="{4579DD6D-E733-4186-BB0C-47AA15D6DD6C}" type="presParOf" srcId="{330C807A-DB88-484A-B688-268AB0CB291E}" destId="{35079BA2-EDBF-456E-9631-EF2F551EE9B9}" srcOrd="0" destOrd="0" presId="urn:microsoft.com/office/officeart/2005/8/layout/process1"/>
    <dgm:cxn modelId="{ACDA5B06-7B41-46A2-BF2A-8914053B1AB5}" type="presParOf" srcId="{079EB509-D1A1-4C91-91CA-8EA16CDE6383}" destId="{1C6F8914-6C03-470A-9AE8-83C9A44972A9}" srcOrd="2" destOrd="0" presId="urn:microsoft.com/office/officeart/2005/8/layout/process1"/>
    <dgm:cxn modelId="{A2870439-8938-481A-ABB8-273A2B6C28DC}" type="presParOf" srcId="{079EB509-D1A1-4C91-91CA-8EA16CDE6383}" destId="{8A256D60-B4FB-4925-A66A-EE17CF084935}" srcOrd="3" destOrd="0" presId="urn:microsoft.com/office/officeart/2005/8/layout/process1"/>
    <dgm:cxn modelId="{6A185A33-58DB-4659-8ED6-7165C25AC400}" type="presParOf" srcId="{8A256D60-B4FB-4925-A66A-EE17CF084935}" destId="{F228F8A3-ED1E-4F1F-897E-7AF0132BD492}" srcOrd="0" destOrd="0" presId="urn:microsoft.com/office/officeart/2005/8/layout/process1"/>
    <dgm:cxn modelId="{A752C138-DE18-4F31-8E80-8B0393BB94E1}" type="presParOf" srcId="{079EB509-D1A1-4C91-91CA-8EA16CDE6383}" destId="{48C6781D-6974-4F6A-831D-578D3AA42C8F}" srcOrd="4" destOrd="0" presId="urn:microsoft.com/office/officeart/2005/8/layout/process1"/>
    <dgm:cxn modelId="{A347D8DE-0A07-4021-84A1-90B0FA6FA45C}" type="presParOf" srcId="{079EB509-D1A1-4C91-91CA-8EA16CDE6383}" destId="{B851784E-D1B8-41D2-80D8-C7E113D3FD65}" srcOrd="5" destOrd="0" presId="urn:microsoft.com/office/officeart/2005/8/layout/process1"/>
    <dgm:cxn modelId="{BC8E02A8-72FF-4496-BBE6-7A19728B7E74}" type="presParOf" srcId="{B851784E-D1B8-41D2-80D8-C7E113D3FD65}" destId="{E7882EE8-5F0D-4EDC-93B0-176F9D53E9D9}" srcOrd="0" destOrd="0" presId="urn:microsoft.com/office/officeart/2005/8/layout/process1"/>
    <dgm:cxn modelId="{08B530D8-2260-4D46-A9F0-65981A37BE92}" type="presParOf" srcId="{079EB509-D1A1-4C91-91CA-8EA16CDE6383}" destId="{28776DA7-2A02-4E80-9266-2EED63C080A2}" srcOrd="6" destOrd="0" presId="urn:microsoft.com/office/officeart/2005/8/layout/process1"/>
    <dgm:cxn modelId="{76F76189-8209-410E-A665-2D6E343D2F4C}" type="presParOf" srcId="{079EB509-D1A1-4C91-91CA-8EA16CDE6383}" destId="{7EC0B672-F69F-4DB4-BBC9-F571C814AE99}" srcOrd="7" destOrd="0" presId="urn:microsoft.com/office/officeart/2005/8/layout/process1"/>
    <dgm:cxn modelId="{F837FEED-7BF9-47BD-B803-AD9C2E26D097}" type="presParOf" srcId="{7EC0B672-F69F-4DB4-BBC9-F571C814AE99}" destId="{770BC124-CDEC-4CA2-9DA4-B47A9C56C218}" srcOrd="0" destOrd="0" presId="urn:microsoft.com/office/officeart/2005/8/layout/process1"/>
    <dgm:cxn modelId="{6FE3DA51-19AF-4B63-89D5-D3D2583E91B8}" type="presParOf" srcId="{079EB509-D1A1-4C91-91CA-8EA16CDE6383}" destId="{492D24F5-5B06-491F-AFC6-45CB6DEB8DD5}" srcOrd="8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26" minVer="http://schemas.openxmlformats.org/drawingml/2006/diagram"/>
    </a:ext>
  </dgm:extLst>
</dgm:dataModel>
</file>

<file path=ppt/diagrams/data26.xml><?xml version="1.0" encoding="utf-8"?>
<dgm:dataModel xmlns:dgm="http://schemas.openxmlformats.org/drawingml/2006/diagram" xmlns:a="http://schemas.openxmlformats.org/drawingml/2006/main">
  <dgm:ptLst>
    <dgm:pt modelId="{71DE01A4-4384-4F27-AF8C-2D0D0ECB52EF}" type="doc">
      <dgm:prSet loTypeId="urn:microsoft.com/office/officeart/2005/8/layout/process1" loCatId="process" qsTypeId="urn:microsoft.com/office/officeart/2005/8/quickstyle/simple1" qsCatId="simple" csTypeId="urn:microsoft.com/office/officeart/2005/8/colors/accent1_2" csCatId="accent1" phldr="1"/>
      <dgm:spPr/>
    </dgm:pt>
    <dgm:pt modelId="{4878187E-C6F8-4DD8-8315-7A4F423FB461}">
      <dgm:prSet phldrT="[Tekst]" custT="1"/>
      <dgm:spPr/>
      <dgm:t>
        <a:bodyPr/>
        <a:lstStyle/>
        <a:p>
          <a:r>
            <a:rPr lang="nl-NL" sz="2000" b="1" dirty="0"/>
            <a:t>5</a:t>
          </a:r>
        </a:p>
      </dgm:t>
    </dgm:pt>
    <dgm:pt modelId="{7A4E3DB6-5665-466D-AC12-4B32AD21FA77}" type="parTrans" cxnId="{99A0F8E1-0091-473F-9364-AC6A4B3CFEF2}">
      <dgm:prSet/>
      <dgm:spPr/>
      <dgm:t>
        <a:bodyPr/>
        <a:lstStyle/>
        <a:p>
          <a:endParaRPr lang="nl-NL" sz="2000" b="1"/>
        </a:p>
      </dgm:t>
    </dgm:pt>
    <dgm:pt modelId="{701048DB-5A69-42FC-AA65-E2BE311DF663}" type="sibTrans" cxnId="{99A0F8E1-0091-473F-9364-AC6A4B3CFEF2}">
      <dgm:prSet custT="1"/>
      <dgm:spPr/>
      <dgm:t>
        <a:bodyPr/>
        <a:lstStyle/>
        <a:p>
          <a:endParaRPr lang="nl-NL" sz="2000" b="1"/>
        </a:p>
      </dgm:t>
    </dgm:pt>
    <dgm:pt modelId="{F2D85EED-2742-473D-A841-F46ED98823E5}">
      <dgm:prSet phldrT="[Tekst]" custT="1"/>
      <dgm:spPr/>
      <dgm:t>
        <a:bodyPr/>
        <a:lstStyle/>
        <a:p>
          <a:r>
            <a:rPr lang="nl-NL" sz="2000" b="1" dirty="0"/>
            <a:t>Herman van den Bosch</a:t>
          </a:r>
        </a:p>
      </dgm:t>
    </dgm:pt>
    <dgm:pt modelId="{A2B492C0-1AAE-442A-BC21-D8C6804F3DF3}" type="parTrans" cxnId="{41D94280-2899-4583-906B-A85C94F3D4C7}">
      <dgm:prSet/>
      <dgm:spPr/>
      <dgm:t>
        <a:bodyPr/>
        <a:lstStyle/>
        <a:p>
          <a:endParaRPr lang="nl-NL" sz="2000" b="1"/>
        </a:p>
      </dgm:t>
    </dgm:pt>
    <dgm:pt modelId="{17273E78-9621-461D-A489-0079C119ED73}" type="sibTrans" cxnId="{41D94280-2899-4583-906B-A85C94F3D4C7}">
      <dgm:prSet custT="1"/>
      <dgm:spPr/>
      <dgm:t>
        <a:bodyPr/>
        <a:lstStyle/>
        <a:p>
          <a:endParaRPr lang="nl-NL" sz="2000" b="1"/>
        </a:p>
      </dgm:t>
    </dgm:pt>
    <dgm:pt modelId="{0A35BABA-9853-4FFB-BE97-F12B9C5D4322}">
      <dgm:prSet phldrT="[Tekst]" custT="1"/>
      <dgm:spPr/>
      <dgm:t>
        <a:bodyPr/>
        <a:lstStyle/>
        <a:p>
          <a:r>
            <a:rPr lang="nl-NL" sz="2000" b="1" dirty="0"/>
            <a:t>Rhenen</a:t>
          </a:r>
        </a:p>
      </dgm:t>
    </dgm:pt>
    <dgm:pt modelId="{B0A3E858-BAA8-4CA8-9C79-7B70A3FEE3F1}" type="parTrans" cxnId="{EDBE6AC1-54B4-4006-BD64-7785795FA927}">
      <dgm:prSet/>
      <dgm:spPr/>
      <dgm:t>
        <a:bodyPr/>
        <a:lstStyle/>
        <a:p>
          <a:endParaRPr lang="nl-NL" sz="2000"/>
        </a:p>
      </dgm:t>
    </dgm:pt>
    <dgm:pt modelId="{DAAA8026-EDA6-46A0-8451-2CB4CD2506FB}" type="sibTrans" cxnId="{EDBE6AC1-54B4-4006-BD64-7785795FA927}">
      <dgm:prSet custT="1"/>
      <dgm:spPr/>
      <dgm:t>
        <a:bodyPr/>
        <a:lstStyle/>
        <a:p>
          <a:endParaRPr lang="nl-NL" sz="2000"/>
        </a:p>
      </dgm:t>
    </dgm:pt>
    <dgm:pt modelId="{F9AFC763-4075-47D7-B5D8-F8A63E144AEE}">
      <dgm:prSet phldrT="[Tekst]" custT="1"/>
      <dgm:spPr/>
      <dgm:t>
        <a:bodyPr/>
        <a:lstStyle/>
        <a:p>
          <a:r>
            <a:rPr lang="nl-NL" sz="2000" b="1" dirty="0"/>
            <a:t>3,991</a:t>
          </a:r>
        </a:p>
      </dgm:t>
    </dgm:pt>
    <dgm:pt modelId="{D5A48423-958A-4A9E-BE19-2304EF0DA053}" type="parTrans" cxnId="{8F2D5FE2-BAF9-46D7-B590-DD8372AF9388}">
      <dgm:prSet/>
      <dgm:spPr/>
      <dgm:t>
        <a:bodyPr/>
        <a:lstStyle/>
        <a:p>
          <a:endParaRPr lang="nl-NL" sz="2000"/>
        </a:p>
      </dgm:t>
    </dgm:pt>
    <dgm:pt modelId="{5959FFD2-EFFA-49AA-ACD0-20E3B6BE0E02}" type="sibTrans" cxnId="{8F2D5FE2-BAF9-46D7-B590-DD8372AF9388}">
      <dgm:prSet/>
      <dgm:spPr/>
      <dgm:t>
        <a:bodyPr/>
        <a:lstStyle/>
        <a:p>
          <a:endParaRPr lang="nl-NL" sz="2000"/>
        </a:p>
      </dgm:t>
    </dgm:pt>
    <dgm:pt modelId="{7734546C-D41D-492A-A8E7-D1BF31831DEA}">
      <dgm:prSet phldrT="[Tekst]"/>
      <dgm:spPr/>
      <dgm:t>
        <a:bodyPr/>
        <a:lstStyle/>
        <a:p>
          <a:r>
            <a:rPr lang="nl-NL" b="1" dirty="0"/>
            <a:t>6,03%</a:t>
          </a:r>
        </a:p>
      </dgm:t>
    </dgm:pt>
    <dgm:pt modelId="{67B873F6-AF8E-4E18-801C-732C777C5871}" type="parTrans" cxnId="{85C08AE1-2D62-498D-93D1-65FB0E8DABC4}">
      <dgm:prSet/>
      <dgm:spPr/>
      <dgm:t>
        <a:bodyPr/>
        <a:lstStyle/>
        <a:p>
          <a:endParaRPr lang="nl-NL"/>
        </a:p>
      </dgm:t>
    </dgm:pt>
    <dgm:pt modelId="{6768864B-DA55-4911-8D60-EBB267033977}" type="sibTrans" cxnId="{85C08AE1-2D62-498D-93D1-65FB0E8DABC4}">
      <dgm:prSet/>
      <dgm:spPr/>
      <dgm:t>
        <a:bodyPr/>
        <a:lstStyle/>
        <a:p>
          <a:endParaRPr lang="nl-NL"/>
        </a:p>
      </dgm:t>
    </dgm:pt>
    <dgm:pt modelId="{079EB509-D1A1-4C91-91CA-8EA16CDE6383}" type="pres">
      <dgm:prSet presAssocID="{71DE01A4-4384-4F27-AF8C-2D0D0ECB52EF}" presName="Name0" presStyleCnt="0">
        <dgm:presLayoutVars>
          <dgm:dir/>
          <dgm:resizeHandles val="exact"/>
        </dgm:presLayoutVars>
      </dgm:prSet>
      <dgm:spPr/>
    </dgm:pt>
    <dgm:pt modelId="{F9D01114-F602-4BE3-A4BB-F8CEA10AF05E}" type="pres">
      <dgm:prSet presAssocID="{4878187E-C6F8-4DD8-8315-7A4F423FB461}" presName="node" presStyleLbl="node1" presStyleIdx="0" presStyleCnt="5" custScaleY="54966">
        <dgm:presLayoutVars>
          <dgm:bulletEnabled val="1"/>
        </dgm:presLayoutVars>
      </dgm:prSet>
      <dgm:spPr/>
    </dgm:pt>
    <dgm:pt modelId="{330C807A-DB88-484A-B688-268AB0CB291E}" type="pres">
      <dgm:prSet presAssocID="{701048DB-5A69-42FC-AA65-E2BE311DF663}" presName="sibTrans" presStyleLbl="sibTrans2D1" presStyleIdx="0" presStyleCnt="4"/>
      <dgm:spPr>
        <a:prstGeom prst="mathMinus">
          <a:avLst/>
        </a:prstGeom>
      </dgm:spPr>
    </dgm:pt>
    <dgm:pt modelId="{35079BA2-EDBF-456E-9631-EF2F551EE9B9}" type="pres">
      <dgm:prSet presAssocID="{701048DB-5A69-42FC-AA65-E2BE311DF663}" presName="connectorText" presStyleLbl="sibTrans2D1" presStyleIdx="0" presStyleCnt="4"/>
      <dgm:spPr/>
    </dgm:pt>
    <dgm:pt modelId="{1C6F8914-6C03-470A-9AE8-83C9A44972A9}" type="pres">
      <dgm:prSet presAssocID="{F2D85EED-2742-473D-A841-F46ED98823E5}" presName="node" presStyleLbl="node1" presStyleIdx="1" presStyleCnt="5" custScaleX="279602" custScaleY="54966">
        <dgm:presLayoutVars>
          <dgm:bulletEnabled val="1"/>
        </dgm:presLayoutVars>
      </dgm:prSet>
      <dgm:spPr/>
    </dgm:pt>
    <dgm:pt modelId="{8A256D60-B4FB-4925-A66A-EE17CF084935}" type="pres">
      <dgm:prSet presAssocID="{17273E78-9621-461D-A489-0079C119ED73}" presName="sibTrans" presStyleLbl="sibTrans2D1" presStyleIdx="1" presStyleCnt="4"/>
      <dgm:spPr>
        <a:prstGeom prst="mathMinus">
          <a:avLst/>
        </a:prstGeom>
      </dgm:spPr>
    </dgm:pt>
    <dgm:pt modelId="{F228F8A3-ED1E-4F1F-897E-7AF0132BD492}" type="pres">
      <dgm:prSet presAssocID="{17273E78-9621-461D-A489-0079C119ED73}" presName="connectorText" presStyleLbl="sibTrans2D1" presStyleIdx="1" presStyleCnt="4"/>
      <dgm:spPr/>
    </dgm:pt>
    <dgm:pt modelId="{48C6781D-6974-4F6A-831D-578D3AA42C8F}" type="pres">
      <dgm:prSet presAssocID="{0A35BABA-9853-4FFB-BE97-F12B9C5D4322}" presName="node" presStyleLbl="node1" presStyleIdx="2" presStyleCnt="5" custScaleX="150952" custScaleY="54966">
        <dgm:presLayoutVars>
          <dgm:bulletEnabled val="1"/>
        </dgm:presLayoutVars>
      </dgm:prSet>
      <dgm:spPr/>
    </dgm:pt>
    <dgm:pt modelId="{B851784E-D1B8-41D2-80D8-C7E113D3FD65}" type="pres">
      <dgm:prSet presAssocID="{DAAA8026-EDA6-46A0-8451-2CB4CD2506FB}" presName="sibTrans" presStyleLbl="sibTrans2D1" presStyleIdx="2" presStyleCnt="4"/>
      <dgm:spPr>
        <a:prstGeom prst="mathMinus">
          <a:avLst/>
        </a:prstGeom>
      </dgm:spPr>
    </dgm:pt>
    <dgm:pt modelId="{E7882EE8-5F0D-4EDC-93B0-176F9D53E9D9}" type="pres">
      <dgm:prSet presAssocID="{DAAA8026-EDA6-46A0-8451-2CB4CD2506FB}" presName="connectorText" presStyleLbl="sibTrans2D1" presStyleIdx="2" presStyleCnt="4"/>
      <dgm:spPr/>
    </dgm:pt>
    <dgm:pt modelId="{28776DA7-2A02-4E80-9266-2EED63C080A2}" type="pres">
      <dgm:prSet presAssocID="{F9AFC763-4075-47D7-B5D8-F8A63E144AEE}" presName="node" presStyleLbl="node1" presStyleIdx="3" presStyleCnt="5" custScaleY="54966">
        <dgm:presLayoutVars>
          <dgm:bulletEnabled val="1"/>
        </dgm:presLayoutVars>
      </dgm:prSet>
      <dgm:spPr/>
    </dgm:pt>
    <dgm:pt modelId="{321F3E43-C720-43FC-BB62-E517357B345D}" type="pres">
      <dgm:prSet presAssocID="{5959FFD2-EFFA-49AA-ACD0-20E3B6BE0E02}" presName="sibTrans" presStyleLbl="sibTrans2D1" presStyleIdx="3" presStyleCnt="4"/>
      <dgm:spPr/>
    </dgm:pt>
    <dgm:pt modelId="{6F1F3B82-D8A5-4712-B9B4-11640DD9EC52}" type="pres">
      <dgm:prSet presAssocID="{5959FFD2-EFFA-49AA-ACD0-20E3B6BE0E02}" presName="connectorText" presStyleLbl="sibTrans2D1" presStyleIdx="3" presStyleCnt="4"/>
      <dgm:spPr/>
    </dgm:pt>
    <dgm:pt modelId="{16A03BF4-483C-4E55-8541-AD1945A17A6A}" type="pres">
      <dgm:prSet presAssocID="{7734546C-D41D-492A-A8E7-D1BF31831DEA}" presName="node" presStyleLbl="node1" presStyleIdx="4" presStyleCnt="5" custScaleY="54966">
        <dgm:presLayoutVars>
          <dgm:bulletEnabled val="1"/>
        </dgm:presLayoutVars>
      </dgm:prSet>
      <dgm:spPr/>
    </dgm:pt>
  </dgm:ptLst>
  <dgm:cxnLst>
    <dgm:cxn modelId="{A307EF1E-5E8C-4A11-A482-DFEE22D9BE20}" type="presOf" srcId="{DAAA8026-EDA6-46A0-8451-2CB4CD2506FB}" destId="{B851784E-D1B8-41D2-80D8-C7E113D3FD65}" srcOrd="0" destOrd="0" presId="urn:microsoft.com/office/officeart/2005/8/layout/process1"/>
    <dgm:cxn modelId="{D575FF21-5E12-4F0F-BE0E-EB881391C0E6}" type="presOf" srcId="{DAAA8026-EDA6-46A0-8451-2CB4CD2506FB}" destId="{E7882EE8-5F0D-4EDC-93B0-176F9D53E9D9}" srcOrd="1" destOrd="0" presId="urn:microsoft.com/office/officeart/2005/8/layout/process1"/>
    <dgm:cxn modelId="{D4BC0423-303D-4762-8D21-60945A7E9B20}" type="presOf" srcId="{71DE01A4-4384-4F27-AF8C-2D0D0ECB52EF}" destId="{079EB509-D1A1-4C91-91CA-8EA16CDE6383}" srcOrd="0" destOrd="0" presId="urn:microsoft.com/office/officeart/2005/8/layout/process1"/>
    <dgm:cxn modelId="{194BE429-958E-4D4C-88DB-775312D28A13}" type="presOf" srcId="{701048DB-5A69-42FC-AA65-E2BE311DF663}" destId="{35079BA2-EDBF-456E-9631-EF2F551EE9B9}" srcOrd="1" destOrd="0" presId="urn:microsoft.com/office/officeart/2005/8/layout/process1"/>
    <dgm:cxn modelId="{67628561-EAC4-4C08-8891-DF8F5A05B398}" type="presOf" srcId="{0A35BABA-9853-4FFB-BE97-F12B9C5D4322}" destId="{48C6781D-6974-4F6A-831D-578D3AA42C8F}" srcOrd="0" destOrd="0" presId="urn:microsoft.com/office/officeart/2005/8/layout/process1"/>
    <dgm:cxn modelId="{DEFBB062-9BD6-4763-B5E4-D4F039F2DCC8}" type="presOf" srcId="{5959FFD2-EFFA-49AA-ACD0-20E3B6BE0E02}" destId="{6F1F3B82-D8A5-4712-B9B4-11640DD9EC52}" srcOrd="1" destOrd="0" presId="urn:microsoft.com/office/officeart/2005/8/layout/process1"/>
    <dgm:cxn modelId="{DC72CB63-19A3-49FB-B0DC-D62EC23E4E50}" type="presOf" srcId="{F9AFC763-4075-47D7-B5D8-F8A63E144AEE}" destId="{28776DA7-2A02-4E80-9266-2EED63C080A2}" srcOrd="0" destOrd="0" presId="urn:microsoft.com/office/officeart/2005/8/layout/process1"/>
    <dgm:cxn modelId="{41D94280-2899-4583-906B-A85C94F3D4C7}" srcId="{71DE01A4-4384-4F27-AF8C-2D0D0ECB52EF}" destId="{F2D85EED-2742-473D-A841-F46ED98823E5}" srcOrd="1" destOrd="0" parTransId="{A2B492C0-1AAE-442A-BC21-D8C6804F3DF3}" sibTransId="{17273E78-9621-461D-A489-0079C119ED73}"/>
    <dgm:cxn modelId="{EDBE6AC1-54B4-4006-BD64-7785795FA927}" srcId="{71DE01A4-4384-4F27-AF8C-2D0D0ECB52EF}" destId="{0A35BABA-9853-4FFB-BE97-F12B9C5D4322}" srcOrd="2" destOrd="0" parTransId="{B0A3E858-BAA8-4CA8-9C79-7B70A3FEE3F1}" sibTransId="{DAAA8026-EDA6-46A0-8451-2CB4CD2506FB}"/>
    <dgm:cxn modelId="{90AC02C2-EC70-4250-9679-0AC4A6F9FCE9}" type="presOf" srcId="{17273E78-9621-461D-A489-0079C119ED73}" destId="{8A256D60-B4FB-4925-A66A-EE17CF084935}" srcOrd="0" destOrd="0" presId="urn:microsoft.com/office/officeart/2005/8/layout/process1"/>
    <dgm:cxn modelId="{9EF665C9-3E33-4A85-862A-AF12F5463845}" type="presOf" srcId="{5959FFD2-EFFA-49AA-ACD0-20E3B6BE0E02}" destId="{321F3E43-C720-43FC-BB62-E517357B345D}" srcOrd="0" destOrd="0" presId="urn:microsoft.com/office/officeart/2005/8/layout/process1"/>
    <dgm:cxn modelId="{2F5C47CF-5544-4904-A28E-800E389C5BA1}" type="presOf" srcId="{4878187E-C6F8-4DD8-8315-7A4F423FB461}" destId="{F9D01114-F602-4BE3-A4BB-F8CEA10AF05E}" srcOrd="0" destOrd="0" presId="urn:microsoft.com/office/officeart/2005/8/layout/process1"/>
    <dgm:cxn modelId="{0F54B6D3-BB7D-4687-A4C4-8BE6CE61EB8B}" type="presOf" srcId="{F2D85EED-2742-473D-A841-F46ED98823E5}" destId="{1C6F8914-6C03-470A-9AE8-83C9A44972A9}" srcOrd="0" destOrd="0" presId="urn:microsoft.com/office/officeart/2005/8/layout/process1"/>
    <dgm:cxn modelId="{85C08AE1-2D62-498D-93D1-65FB0E8DABC4}" srcId="{71DE01A4-4384-4F27-AF8C-2D0D0ECB52EF}" destId="{7734546C-D41D-492A-A8E7-D1BF31831DEA}" srcOrd="4" destOrd="0" parTransId="{67B873F6-AF8E-4E18-801C-732C777C5871}" sibTransId="{6768864B-DA55-4911-8D60-EBB267033977}"/>
    <dgm:cxn modelId="{99A0F8E1-0091-473F-9364-AC6A4B3CFEF2}" srcId="{71DE01A4-4384-4F27-AF8C-2D0D0ECB52EF}" destId="{4878187E-C6F8-4DD8-8315-7A4F423FB461}" srcOrd="0" destOrd="0" parTransId="{7A4E3DB6-5665-466D-AC12-4B32AD21FA77}" sibTransId="{701048DB-5A69-42FC-AA65-E2BE311DF663}"/>
    <dgm:cxn modelId="{8F2D5FE2-BAF9-46D7-B590-DD8372AF9388}" srcId="{71DE01A4-4384-4F27-AF8C-2D0D0ECB52EF}" destId="{F9AFC763-4075-47D7-B5D8-F8A63E144AEE}" srcOrd="3" destOrd="0" parTransId="{D5A48423-958A-4A9E-BE19-2304EF0DA053}" sibTransId="{5959FFD2-EFFA-49AA-ACD0-20E3B6BE0E02}"/>
    <dgm:cxn modelId="{074F02E5-C491-4D56-B5D0-C746A50235A1}" type="presOf" srcId="{701048DB-5A69-42FC-AA65-E2BE311DF663}" destId="{330C807A-DB88-484A-B688-268AB0CB291E}" srcOrd="0" destOrd="0" presId="urn:microsoft.com/office/officeart/2005/8/layout/process1"/>
    <dgm:cxn modelId="{D58820F6-B979-44DB-8AAF-7CB0D3A38700}" type="presOf" srcId="{7734546C-D41D-492A-A8E7-D1BF31831DEA}" destId="{16A03BF4-483C-4E55-8541-AD1945A17A6A}" srcOrd="0" destOrd="0" presId="urn:microsoft.com/office/officeart/2005/8/layout/process1"/>
    <dgm:cxn modelId="{4C5FE8FF-6E2F-4619-9521-054D55DAF6FD}" type="presOf" srcId="{17273E78-9621-461D-A489-0079C119ED73}" destId="{F228F8A3-ED1E-4F1F-897E-7AF0132BD492}" srcOrd="1" destOrd="0" presId="urn:microsoft.com/office/officeart/2005/8/layout/process1"/>
    <dgm:cxn modelId="{B926BFBF-2837-4E60-824D-BC2BB81B12C8}" type="presParOf" srcId="{079EB509-D1A1-4C91-91CA-8EA16CDE6383}" destId="{F9D01114-F602-4BE3-A4BB-F8CEA10AF05E}" srcOrd="0" destOrd="0" presId="urn:microsoft.com/office/officeart/2005/8/layout/process1"/>
    <dgm:cxn modelId="{EFD7334B-EC91-4D25-971F-E1C1E838D42C}" type="presParOf" srcId="{079EB509-D1A1-4C91-91CA-8EA16CDE6383}" destId="{330C807A-DB88-484A-B688-268AB0CB291E}" srcOrd="1" destOrd="0" presId="urn:microsoft.com/office/officeart/2005/8/layout/process1"/>
    <dgm:cxn modelId="{4579DD6D-E733-4186-BB0C-47AA15D6DD6C}" type="presParOf" srcId="{330C807A-DB88-484A-B688-268AB0CB291E}" destId="{35079BA2-EDBF-456E-9631-EF2F551EE9B9}" srcOrd="0" destOrd="0" presId="urn:microsoft.com/office/officeart/2005/8/layout/process1"/>
    <dgm:cxn modelId="{ACDA5B06-7B41-46A2-BF2A-8914053B1AB5}" type="presParOf" srcId="{079EB509-D1A1-4C91-91CA-8EA16CDE6383}" destId="{1C6F8914-6C03-470A-9AE8-83C9A44972A9}" srcOrd="2" destOrd="0" presId="urn:microsoft.com/office/officeart/2005/8/layout/process1"/>
    <dgm:cxn modelId="{A2870439-8938-481A-ABB8-273A2B6C28DC}" type="presParOf" srcId="{079EB509-D1A1-4C91-91CA-8EA16CDE6383}" destId="{8A256D60-B4FB-4925-A66A-EE17CF084935}" srcOrd="3" destOrd="0" presId="urn:microsoft.com/office/officeart/2005/8/layout/process1"/>
    <dgm:cxn modelId="{6A185A33-58DB-4659-8ED6-7165C25AC400}" type="presParOf" srcId="{8A256D60-B4FB-4925-A66A-EE17CF084935}" destId="{F228F8A3-ED1E-4F1F-897E-7AF0132BD492}" srcOrd="0" destOrd="0" presId="urn:microsoft.com/office/officeart/2005/8/layout/process1"/>
    <dgm:cxn modelId="{A752C138-DE18-4F31-8E80-8B0393BB94E1}" type="presParOf" srcId="{079EB509-D1A1-4C91-91CA-8EA16CDE6383}" destId="{48C6781D-6974-4F6A-831D-578D3AA42C8F}" srcOrd="4" destOrd="0" presId="urn:microsoft.com/office/officeart/2005/8/layout/process1"/>
    <dgm:cxn modelId="{A347D8DE-0A07-4021-84A1-90B0FA6FA45C}" type="presParOf" srcId="{079EB509-D1A1-4C91-91CA-8EA16CDE6383}" destId="{B851784E-D1B8-41D2-80D8-C7E113D3FD65}" srcOrd="5" destOrd="0" presId="urn:microsoft.com/office/officeart/2005/8/layout/process1"/>
    <dgm:cxn modelId="{BC8E02A8-72FF-4496-BBE6-7A19728B7E74}" type="presParOf" srcId="{B851784E-D1B8-41D2-80D8-C7E113D3FD65}" destId="{E7882EE8-5F0D-4EDC-93B0-176F9D53E9D9}" srcOrd="0" destOrd="0" presId="urn:microsoft.com/office/officeart/2005/8/layout/process1"/>
    <dgm:cxn modelId="{08B530D8-2260-4D46-A9F0-65981A37BE92}" type="presParOf" srcId="{079EB509-D1A1-4C91-91CA-8EA16CDE6383}" destId="{28776DA7-2A02-4E80-9266-2EED63C080A2}" srcOrd="6" destOrd="0" presId="urn:microsoft.com/office/officeart/2005/8/layout/process1"/>
    <dgm:cxn modelId="{D864FD98-B7AC-4426-A57E-9EAC0031F79F}" type="presParOf" srcId="{079EB509-D1A1-4C91-91CA-8EA16CDE6383}" destId="{321F3E43-C720-43FC-BB62-E517357B345D}" srcOrd="7" destOrd="0" presId="urn:microsoft.com/office/officeart/2005/8/layout/process1"/>
    <dgm:cxn modelId="{5FFC406E-83CE-478F-8EC5-FB77641361F7}" type="presParOf" srcId="{321F3E43-C720-43FC-BB62-E517357B345D}" destId="{6F1F3B82-D8A5-4712-B9B4-11640DD9EC52}" srcOrd="0" destOrd="0" presId="urn:microsoft.com/office/officeart/2005/8/layout/process1"/>
    <dgm:cxn modelId="{2840929F-742F-4132-9DA1-B7A64729211E}" type="presParOf" srcId="{079EB509-D1A1-4C91-91CA-8EA16CDE6383}" destId="{16A03BF4-483C-4E55-8541-AD1945A17A6A}" srcOrd="8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31" minVer="http://schemas.openxmlformats.org/drawingml/2006/diagram"/>
    </a:ext>
  </dgm:extLst>
</dgm:dataModel>
</file>

<file path=ppt/diagrams/data27.xml><?xml version="1.0" encoding="utf-8"?>
<dgm:dataModel xmlns:dgm="http://schemas.openxmlformats.org/drawingml/2006/diagram" xmlns:a="http://schemas.openxmlformats.org/drawingml/2006/main">
  <dgm:ptLst>
    <dgm:pt modelId="{71DE01A4-4384-4F27-AF8C-2D0D0ECB52EF}" type="doc">
      <dgm:prSet loTypeId="urn:microsoft.com/office/officeart/2005/8/layout/process1" loCatId="process" qsTypeId="urn:microsoft.com/office/officeart/2005/8/quickstyle/simple1" qsCatId="simple" csTypeId="urn:microsoft.com/office/officeart/2005/8/colors/accent1_2" csCatId="accent1" phldr="1"/>
      <dgm:spPr/>
    </dgm:pt>
    <dgm:pt modelId="{4878187E-C6F8-4DD8-8315-7A4F423FB461}">
      <dgm:prSet phldrT="[Tekst]" custT="1"/>
      <dgm:spPr/>
      <dgm:t>
        <a:bodyPr/>
        <a:lstStyle/>
        <a:p>
          <a:r>
            <a:rPr lang="nl-NL" sz="2000" b="1" dirty="0"/>
            <a:t>4</a:t>
          </a:r>
        </a:p>
      </dgm:t>
    </dgm:pt>
    <dgm:pt modelId="{7A4E3DB6-5665-466D-AC12-4B32AD21FA77}" type="parTrans" cxnId="{99A0F8E1-0091-473F-9364-AC6A4B3CFEF2}">
      <dgm:prSet/>
      <dgm:spPr/>
      <dgm:t>
        <a:bodyPr/>
        <a:lstStyle/>
        <a:p>
          <a:endParaRPr lang="nl-NL" sz="2000" b="1"/>
        </a:p>
      </dgm:t>
    </dgm:pt>
    <dgm:pt modelId="{701048DB-5A69-42FC-AA65-E2BE311DF663}" type="sibTrans" cxnId="{99A0F8E1-0091-473F-9364-AC6A4B3CFEF2}">
      <dgm:prSet custT="1"/>
      <dgm:spPr/>
      <dgm:t>
        <a:bodyPr/>
        <a:lstStyle/>
        <a:p>
          <a:endParaRPr lang="nl-NL" sz="2000" b="1"/>
        </a:p>
      </dgm:t>
    </dgm:pt>
    <dgm:pt modelId="{F2D85EED-2742-473D-A841-F46ED98823E5}">
      <dgm:prSet phldrT="[Tekst]" custT="1"/>
      <dgm:spPr/>
      <dgm:t>
        <a:bodyPr/>
        <a:lstStyle/>
        <a:p>
          <a:r>
            <a:rPr lang="nl-NL" sz="2000" b="1" dirty="0"/>
            <a:t>Gerard </a:t>
          </a:r>
          <a:r>
            <a:rPr lang="nl-NL" sz="2000" b="1" dirty="0" err="1"/>
            <a:t>Bonouvrie</a:t>
          </a:r>
          <a:endParaRPr lang="nl-NL" sz="2000" b="1" dirty="0"/>
        </a:p>
      </dgm:t>
    </dgm:pt>
    <dgm:pt modelId="{A2B492C0-1AAE-442A-BC21-D8C6804F3DF3}" type="parTrans" cxnId="{41D94280-2899-4583-906B-A85C94F3D4C7}">
      <dgm:prSet/>
      <dgm:spPr/>
      <dgm:t>
        <a:bodyPr/>
        <a:lstStyle/>
        <a:p>
          <a:endParaRPr lang="nl-NL" sz="2000" b="1"/>
        </a:p>
      </dgm:t>
    </dgm:pt>
    <dgm:pt modelId="{17273E78-9621-461D-A489-0079C119ED73}" type="sibTrans" cxnId="{41D94280-2899-4583-906B-A85C94F3D4C7}">
      <dgm:prSet custT="1"/>
      <dgm:spPr/>
      <dgm:t>
        <a:bodyPr/>
        <a:lstStyle/>
        <a:p>
          <a:endParaRPr lang="nl-NL" sz="2000" b="1"/>
        </a:p>
      </dgm:t>
    </dgm:pt>
    <dgm:pt modelId="{0A35BABA-9853-4FFB-BE97-F12B9C5D4322}">
      <dgm:prSet phldrT="[Tekst]" custT="1"/>
      <dgm:spPr/>
      <dgm:t>
        <a:bodyPr/>
        <a:lstStyle/>
        <a:p>
          <a:r>
            <a:rPr lang="nl-NL" sz="2000" b="1" dirty="0"/>
            <a:t>Culemborg</a:t>
          </a:r>
        </a:p>
      </dgm:t>
    </dgm:pt>
    <dgm:pt modelId="{B0A3E858-BAA8-4CA8-9C79-7B70A3FEE3F1}" type="parTrans" cxnId="{EDBE6AC1-54B4-4006-BD64-7785795FA927}">
      <dgm:prSet/>
      <dgm:spPr/>
      <dgm:t>
        <a:bodyPr/>
        <a:lstStyle/>
        <a:p>
          <a:endParaRPr lang="nl-NL" sz="2000"/>
        </a:p>
      </dgm:t>
    </dgm:pt>
    <dgm:pt modelId="{DAAA8026-EDA6-46A0-8451-2CB4CD2506FB}" type="sibTrans" cxnId="{EDBE6AC1-54B4-4006-BD64-7785795FA927}">
      <dgm:prSet custT="1"/>
      <dgm:spPr/>
      <dgm:t>
        <a:bodyPr/>
        <a:lstStyle/>
        <a:p>
          <a:endParaRPr lang="nl-NL" sz="2000"/>
        </a:p>
      </dgm:t>
    </dgm:pt>
    <dgm:pt modelId="{F9AFC763-4075-47D7-B5D8-F8A63E144AEE}">
      <dgm:prSet phldrT="[Tekst]" custT="1"/>
      <dgm:spPr/>
      <dgm:t>
        <a:bodyPr/>
        <a:lstStyle/>
        <a:p>
          <a:r>
            <a:rPr lang="nl-NL" sz="2000" b="1" dirty="0"/>
            <a:t>4,440</a:t>
          </a:r>
        </a:p>
      </dgm:t>
    </dgm:pt>
    <dgm:pt modelId="{D5A48423-958A-4A9E-BE19-2304EF0DA053}" type="parTrans" cxnId="{8F2D5FE2-BAF9-46D7-B590-DD8372AF9388}">
      <dgm:prSet/>
      <dgm:spPr/>
      <dgm:t>
        <a:bodyPr/>
        <a:lstStyle/>
        <a:p>
          <a:endParaRPr lang="nl-NL" sz="2000"/>
        </a:p>
      </dgm:t>
    </dgm:pt>
    <dgm:pt modelId="{5959FFD2-EFFA-49AA-ACD0-20E3B6BE0E02}" type="sibTrans" cxnId="{8F2D5FE2-BAF9-46D7-B590-DD8372AF9388}">
      <dgm:prSet/>
      <dgm:spPr/>
      <dgm:t>
        <a:bodyPr/>
        <a:lstStyle/>
        <a:p>
          <a:endParaRPr lang="nl-NL" sz="2000"/>
        </a:p>
      </dgm:t>
    </dgm:pt>
    <dgm:pt modelId="{4C76F0DA-F4F9-4A36-B122-13BD0C004EAF}">
      <dgm:prSet phldrT="[Tekst]"/>
      <dgm:spPr/>
      <dgm:t>
        <a:bodyPr/>
        <a:lstStyle/>
        <a:p>
          <a:r>
            <a:rPr lang="nl-NL" b="1" dirty="0"/>
            <a:t>11,25%</a:t>
          </a:r>
        </a:p>
      </dgm:t>
    </dgm:pt>
    <dgm:pt modelId="{42528B4F-0439-4C9E-8933-AEA0F78164C4}" type="parTrans" cxnId="{17B9DFCA-215F-422F-919D-A6AFDCD1628D}">
      <dgm:prSet/>
      <dgm:spPr/>
      <dgm:t>
        <a:bodyPr/>
        <a:lstStyle/>
        <a:p>
          <a:endParaRPr lang="nl-NL"/>
        </a:p>
      </dgm:t>
    </dgm:pt>
    <dgm:pt modelId="{955AC113-E251-4DB0-94EC-25925504B50C}" type="sibTrans" cxnId="{17B9DFCA-215F-422F-919D-A6AFDCD1628D}">
      <dgm:prSet/>
      <dgm:spPr/>
      <dgm:t>
        <a:bodyPr/>
        <a:lstStyle/>
        <a:p>
          <a:endParaRPr lang="nl-NL"/>
        </a:p>
      </dgm:t>
    </dgm:pt>
    <dgm:pt modelId="{079EB509-D1A1-4C91-91CA-8EA16CDE6383}" type="pres">
      <dgm:prSet presAssocID="{71DE01A4-4384-4F27-AF8C-2D0D0ECB52EF}" presName="Name0" presStyleCnt="0">
        <dgm:presLayoutVars>
          <dgm:dir/>
          <dgm:resizeHandles val="exact"/>
        </dgm:presLayoutVars>
      </dgm:prSet>
      <dgm:spPr/>
    </dgm:pt>
    <dgm:pt modelId="{F9D01114-F602-4BE3-A4BB-F8CEA10AF05E}" type="pres">
      <dgm:prSet presAssocID="{4878187E-C6F8-4DD8-8315-7A4F423FB461}" presName="node" presStyleLbl="node1" presStyleIdx="0" presStyleCnt="5" custScaleY="54966">
        <dgm:presLayoutVars>
          <dgm:bulletEnabled val="1"/>
        </dgm:presLayoutVars>
      </dgm:prSet>
      <dgm:spPr/>
    </dgm:pt>
    <dgm:pt modelId="{330C807A-DB88-484A-B688-268AB0CB291E}" type="pres">
      <dgm:prSet presAssocID="{701048DB-5A69-42FC-AA65-E2BE311DF663}" presName="sibTrans" presStyleLbl="sibTrans2D1" presStyleIdx="0" presStyleCnt="4"/>
      <dgm:spPr>
        <a:prstGeom prst="mathMinus">
          <a:avLst/>
        </a:prstGeom>
      </dgm:spPr>
    </dgm:pt>
    <dgm:pt modelId="{35079BA2-EDBF-456E-9631-EF2F551EE9B9}" type="pres">
      <dgm:prSet presAssocID="{701048DB-5A69-42FC-AA65-E2BE311DF663}" presName="connectorText" presStyleLbl="sibTrans2D1" presStyleIdx="0" presStyleCnt="4"/>
      <dgm:spPr/>
    </dgm:pt>
    <dgm:pt modelId="{1C6F8914-6C03-470A-9AE8-83C9A44972A9}" type="pres">
      <dgm:prSet presAssocID="{F2D85EED-2742-473D-A841-F46ED98823E5}" presName="node" presStyleLbl="node1" presStyleIdx="1" presStyleCnt="5" custScaleX="279602" custScaleY="54966">
        <dgm:presLayoutVars>
          <dgm:bulletEnabled val="1"/>
        </dgm:presLayoutVars>
      </dgm:prSet>
      <dgm:spPr/>
    </dgm:pt>
    <dgm:pt modelId="{8A256D60-B4FB-4925-A66A-EE17CF084935}" type="pres">
      <dgm:prSet presAssocID="{17273E78-9621-461D-A489-0079C119ED73}" presName="sibTrans" presStyleLbl="sibTrans2D1" presStyleIdx="1" presStyleCnt="4"/>
      <dgm:spPr>
        <a:prstGeom prst="mathMinus">
          <a:avLst/>
        </a:prstGeom>
      </dgm:spPr>
    </dgm:pt>
    <dgm:pt modelId="{F228F8A3-ED1E-4F1F-897E-7AF0132BD492}" type="pres">
      <dgm:prSet presAssocID="{17273E78-9621-461D-A489-0079C119ED73}" presName="connectorText" presStyleLbl="sibTrans2D1" presStyleIdx="1" presStyleCnt="4"/>
      <dgm:spPr/>
    </dgm:pt>
    <dgm:pt modelId="{48C6781D-6974-4F6A-831D-578D3AA42C8F}" type="pres">
      <dgm:prSet presAssocID="{0A35BABA-9853-4FFB-BE97-F12B9C5D4322}" presName="node" presStyleLbl="node1" presStyleIdx="2" presStyleCnt="5" custScaleX="150952" custScaleY="54966">
        <dgm:presLayoutVars>
          <dgm:bulletEnabled val="1"/>
        </dgm:presLayoutVars>
      </dgm:prSet>
      <dgm:spPr/>
    </dgm:pt>
    <dgm:pt modelId="{B851784E-D1B8-41D2-80D8-C7E113D3FD65}" type="pres">
      <dgm:prSet presAssocID="{DAAA8026-EDA6-46A0-8451-2CB4CD2506FB}" presName="sibTrans" presStyleLbl="sibTrans2D1" presStyleIdx="2" presStyleCnt="4"/>
      <dgm:spPr>
        <a:prstGeom prst="mathMinus">
          <a:avLst/>
        </a:prstGeom>
      </dgm:spPr>
    </dgm:pt>
    <dgm:pt modelId="{E7882EE8-5F0D-4EDC-93B0-176F9D53E9D9}" type="pres">
      <dgm:prSet presAssocID="{DAAA8026-EDA6-46A0-8451-2CB4CD2506FB}" presName="connectorText" presStyleLbl="sibTrans2D1" presStyleIdx="2" presStyleCnt="4"/>
      <dgm:spPr/>
    </dgm:pt>
    <dgm:pt modelId="{28776DA7-2A02-4E80-9266-2EED63C080A2}" type="pres">
      <dgm:prSet presAssocID="{F9AFC763-4075-47D7-B5D8-F8A63E144AEE}" presName="node" presStyleLbl="node1" presStyleIdx="3" presStyleCnt="5" custScaleY="54966">
        <dgm:presLayoutVars>
          <dgm:bulletEnabled val="1"/>
        </dgm:presLayoutVars>
      </dgm:prSet>
      <dgm:spPr/>
    </dgm:pt>
    <dgm:pt modelId="{A4F6DB39-46AB-4D72-A975-119416E0D989}" type="pres">
      <dgm:prSet presAssocID="{5959FFD2-EFFA-49AA-ACD0-20E3B6BE0E02}" presName="sibTrans" presStyleLbl="sibTrans2D1" presStyleIdx="3" presStyleCnt="4"/>
      <dgm:spPr/>
    </dgm:pt>
    <dgm:pt modelId="{3C1E2164-A968-438C-812E-F48D3B096BB6}" type="pres">
      <dgm:prSet presAssocID="{5959FFD2-EFFA-49AA-ACD0-20E3B6BE0E02}" presName="connectorText" presStyleLbl="sibTrans2D1" presStyleIdx="3" presStyleCnt="4"/>
      <dgm:spPr/>
    </dgm:pt>
    <dgm:pt modelId="{E4EBC45B-6239-4039-AFB5-5D0BFA0679A6}" type="pres">
      <dgm:prSet presAssocID="{4C76F0DA-F4F9-4A36-B122-13BD0C004EAF}" presName="node" presStyleLbl="node1" presStyleIdx="4" presStyleCnt="5" custScaleY="54966">
        <dgm:presLayoutVars>
          <dgm:bulletEnabled val="1"/>
        </dgm:presLayoutVars>
      </dgm:prSet>
      <dgm:spPr/>
    </dgm:pt>
  </dgm:ptLst>
  <dgm:cxnLst>
    <dgm:cxn modelId="{A307EF1E-5E8C-4A11-A482-DFEE22D9BE20}" type="presOf" srcId="{DAAA8026-EDA6-46A0-8451-2CB4CD2506FB}" destId="{B851784E-D1B8-41D2-80D8-C7E113D3FD65}" srcOrd="0" destOrd="0" presId="urn:microsoft.com/office/officeart/2005/8/layout/process1"/>
    <dgm:cxn modelId="{D575FF21-5E12-4F0F-BE0E-EB881391C0E6}" type="presOf" srcId="{DAAA8026-EDA6-46A0-8451-2CB4CD2506FB}" destId="{E7882EE8-5F0D-4EDC-93B0-176F9D53E9D9}" srcOrd="1" destOrd="0" presId="urn:microsoft.com/office/officeart/2005/8/layout/process1"/>
    <dgm:cxn modelId="{D4BC0423-303D-4762-8D21-60945A7E9B20}" type="presOf" srcId="{71DE01A4-4384-4F27-AF8C-2D0D0ECB52EF}" destId="{079EB509-D1A1-4C91-91CA-8EA16CDE6383}" srcOrd="0" destOrd="0" presId="urn:microsoft.com/office/officeart/2005/8/layout/process1"/>
    <dgm:cxn modelId="{EC2F8627-6B1A-4D13-B35E-FC24AF1185EC}" type="presOf" srcId="{5959FFD2-EFFA-49AA-ACD0-20E3B6BE0E02}" destId="{3C1E2164-A968-438C-812E-F48D3B096BB6}" srcOrd="1" destOrd="0" presId="urn:microsoft.com/office/officeart/2005/8/layout/process1"/>
    <dgm:cxn modelId="{194BE429-958E-4D4C-88DB-775312D28A13}" type="presOf" srcId="{701048DB-5A69-42FC-AA65-E2BE311DF663}" destId="{35079BA2-EDBF-456E-9631-EF2F551EE9B9}" srcOrd="1" destOrd="0" presId="urn:microsoft.com/office/officeart/2005/8/layout/process1"/>
    <dgm:cxn modelId="{67628561-EAC4-4C08-8891-DF8F5A05B398}" type="presOf" srcId="{0A35BABA-9853-4FFB-BE97-F12B9C5D4322}" destId="{48C6781D-6974-4F6A-831D-578D3AA42C8F}" srcOrd="0" destOrd="0" presId="urn:microsoft.com/office/officeart/2005/8/layout/process1"/>
    <dgm:cxn modelId="{DC72CB63-19A3-49FB-B0DC-D62EC23E4E50}" type="presOf" srcId="{F9AFC763-4075-47D7-B5D8-F8A63E144AEE}" destId="{28776DA7-2A02-4E80-9266-2EED63C080A2}" srcOrd="0" destOrd="0" presId="urn:microsoft.com/office/officeart/2005/8/layout/process1"/>
    <dgm:cxn modelId="{41D94280-2899-4583-906B-A85C94F3D4C7}" srcId="{71DE01A4-4384-4F27-AF8C-2D0D0ECB52EF}" destId="{F2D85EED-2742-473D-A841-F46ED98823E5}" srcOrd="1" destOrd="0" parTransId="{A2B492C0-1AAE-442A-BC21-D8C6804F3DF3}" sibTransId="{17273E78-9621-461D-A489-0079C119ED73}"/>
    <dgm:cxn modelId="{EDBE6AC1-54B4-4006-BD64-7785795FA927}" srcId="{71DE01A4-4384-4F27-AF8C-2D0D0ECB52EF}" destId="{0A35BABA-9853-4FFB-BE97-F12B9C5D4322}" srcOrd="2" destOrd="0" parTransId="{B0A3E858-BAA8-4CA8-9C79-7B70A3FEE3F1}" sibTransId="{DAAA8026-EDA6-46A0-8451-2CB4CD2506FB}"/>
    <dgm:cxn modelId="{90AC02C2-EC70-4250-9679-0AC4A6F9FCE9}" type="presOf" srcId="{17273E78-9621-461D-A489-0079C119ED73}" destId="{8A256D60-B4FB-4925-A66A-EE17CF084935}" srcOrd="0" destOrd="0" presId="urn:microsoft.com/office/officeart/2005/8/layout/process1"/>
    <dgm:cxn modelId="{17B9DFCA-215F-422F-919D-A6AFDCD1628D}" srcId="{71DE01A4-4384-4F27-AF8C-2D0D0ECB52EF}" destId="{4C76F0DA-F4F9-4A36-B122-13BD0C004EAF}" srcOrd="4" destOrd="0" parTransId="{42528B4F-0439-4C9E-8933-AEA0F78164C4}" sibTransId="{955AC113-E251-4DB0-94EC-25925504B50C}"/>
    <dgm:cxn modelId="{2F5C47CF-5544-4904-A28E-800E389C5BA1}" type="presOf" srcId="{4878187E-C6F8-4DD8-8315-7A4F423FB461}" destId="{F9D01114-F602-4BE3-A4BB-F8CEA10AF05E}" srcOrd="0" destOrd="0" presId="urn:microsoft.com/office/officeart/2005/8/layout/process1"/>
    <dgm:cxn modelId="{0F54B6D3-BB7D-4687-A4C4-8BE6CE61EB8B}" type="presOf" srcId="{F2D85EED-2742-473D-A841-F46ED98823E5}" destId="{1C6F8914-6C03-470A-9AE8-83C9A44972A9}" srcOrd="0" destOrd="0" presId="urn:microsoft.com/office/officeart/2005/8/layout/process1"/>
    <dgm:cxn modelId="{99A0F8E1-0091-473F-9364-AC6A4B3CFEF2}" srcId="{71DE01A4-4384-4F27-AF8C-2D0D0ECB52EF}" destId="{4878187E-C6F8-4DD8-8315-7A4F423FB461}" srcOrd="0" destOrd="0" parTransId="{7A4E3DB6-5665-466D-AC12-4B32AD21FA77}" sibTransId="{701048DB-5A69-42FC-AA65-E2BE311DF663}"/>
    <dgm:cxn modelId="{8F2D5FE2-BAF9-46D7-B590-DD8372AF9388}" srcId="{71DE01A4-4384-4F27-AF8C-2D0D0ECB52EF}" destId="{F9AFC763-4075-47D7-B5D8-F8A63E144AEE}" srcOrd="3" destOrd="0" parTransId="{D5A48423-958A-4A9E-BE19-2304EF0DA053}" sibTransId="{5959FFD2-EFFA-49AA-ACD0-20E3B6BE0E02}"/>
    <dgm:cxn modelId="{074F02E5-C491-4D56-B5D0-C746A50235A1}" type="presOf" srcId="{701048DB-5A69-42FC-AA65-E2BE311DF663}" destId="{330C807A-DB88-484A-B688-268AB0CB291E}" srcOrd="0" destOrd="0" presId="urn:microsoft.com/office/officeart/2005/8/layout/process1"/>
    <dgm:cxn modelId="{E75FE7E6-9736-42F2-BE25-12AA4863456F}" type="presOf" srcId="{4C76F0DA-F4F9-4A36-B122-13BD0C004EAF}" destId="{E4EBC45B-6239-4039-AFB5-5D0BFA0679A6}" srcOrd="0" destOrd="0" presId="urn:microsoft.com/office/officeart/2005/8/layout/process1"/>
    <dgm:cxn modelId="{D8B6EFF6-8E4F-4515-92CB-372BEE648798}" type="presOf" srcId="{5959FFD2-EFFA-49AA-ACD0-20E3B6BE0E02}" destId="{A4F6DB39-46AB-4D72-A975-119416E0D989}" srcOrd="0" destOrd="0" presId="urn:microsoft.com/office/officeart/2005/8/layout/process1"/>
    <dgm:cxn modelId="{4C5FE8FF-6E2F-4619-9521-054D55DAF6FD}" type="presOf" srcId="{17273E78-9621-461D-A489-0079C119ED73}" destId="{F228F8A3-ED1E-4F1F-897E-7AF0132BD492}" srcOrd="1" destOrd="0" presId="urn:microsoft.com/office/officeart/2005/8/layout/process1"/>
    <dgm:cxn modelId="{B926BFBF-2837-4E60-824D-BC2BB81B12C8}" type="presParOf" srcId="{079EB509-D1A1-4C91-91CA-8EA16CDE6383}" destId="{F9D01114-F602-4BE3-A4BB-F8CEA10AF05E}" srcOrd="0" destOrd="0" presId="urn:microsoft.com/office/officeart/2005/8/layout/process1"/>
    <dgm:cxn modelId="{EFD7334B-EC91-4D25-971F-E1C1E838D42C}" type="presParOf" srcId="{079EB509-D1A1-4C91-91CA-8EA16CDE6383}" destId="{330C807A-DB88-484A-B688-268AB0CB291E}" srcOrd="1" destOrd="0" presId="urn:microsoft.com/office/officeart/2005/8/layout/process1"/>
    <dgm:cxn modelId="{4579DD6D-E733-4186-BB0C-47AA15D6DD6C}" type="presParOf" srcId="{330C807A-DB88-484A-B688-268AB0CB291E}" destId="{35079BA2-EDBF-456E-9631-EF2F551EE9B9}" srcOrd="0" destOrd="0" presId="urn:microsoft.com/office/officeart/2005/8/layout/process1"/>
    <dgm:cxn modelId="{ACDA5B06-7B41-46A2-BF2A-8914053B1AB5}" type="presParOf" srcId="{079EB509-D1A1-4C91-91CA-8EA16CDE6383}" destId="{1C6F8914-6C03-470A-9AE8-83C9A44972A9}" srcOrd="2" destOrd="0" presId="urn:microsoft.com/office/officeart/2005/8/layout/process1"/>
    <dgm:cxn modelId="{A2870439-8938-481A-ABB8-273A2B6C28DC}" type="presParOf" srcId="{079EB509-D1A1-4C91-91CA-8EA16CDE6383}" destId="{8A256D60-B4FB-4925-A66A-EE17CF084935}" srcOrd="3" destOrd="0" presId="urn:microsoft.com/office/officeart/2005/8/layout/process1"/>
    <dgm:cxn modelId="{6A185A33-58DB-4659-8ED6-7165C25AC400}" type="presParOf" srcId="{8A256D60-B4FB-4925-A66A-EE17CF084935}" destId="{F228F8A3-ED1E-4F1F-897E-7AF0132BD492}" srcOrd="0" destOrd="0" presId="urn:microsoft.com/office/officeart/2005/8/layout/process1"/>
    <dgm:cxn modelId="{A752C138-DE18-4F31-8E80-8B0393BB94E1}" type="presParOf" srcId="{079EB509-D1A1-4C91-91CA-8EA16CDE6383}" destId="{48C6781D-6974-4F6A-831D-578D3AA42C8F}" srcOrd="4" destOrd="0" presId="urn:microsoft.com/office/officeart/2005/8/layout/process1"/>
    <dgm:cxn modelId="{A347D8DE-0A07-4021-84A1-90B0FA6FA45C}" type="presParOf" srcId="{079EB509-D1A1-4C91-91CA-8EA16CDE6383}" destId="{B851784E-D1B8-41D2-80D8-C7E113D3FD65}" srcOrd="5" destOrd="0" presId="urn:microsoft.com/office/officeart/2005/8/layout/process1"/>
    <dgm:cxn modelId="{BC8E02A8-72FF-4496-BBE6-7A19728B7E74}" type="presParOf" srcId="{B851784E-D1B8-41D2-80D8-C7E113D3FD65}" destId="{E7882EE8-5F0D-4EDC-93B0-176F9D53E9D9}" srcOrd="0" destOrd="0" presId="urn:microsoft.com/office/officeart/2005/8/layout/process1"/>
    <dgm:cxn modelId="{08B530D8-2260-4D46-A9F0-65981A37BE92}" type="presParOf" srcId="{079EB509-D1A1-4C91-91CA-8EA16CDE6383}" destId="{28776DA7-2A02-4E80-9266-2EED63C080A2}" srcOrd="6" destOrd="0" presId="urn:microsoft.com/office/officeart/2005/8/layout/process1"/>
    <dgm:cxn modelId="{38B6431B-D1CD-4F8C-874A-C6884DC54B15}" type="presParOf" srcId="{079EB509-D1A1-4C91-91CA-8EA16CDE6383}" destId="{A4F6DB39-46AB-4D72-A975-119416E0D989}" srcOrd="7" destOrd="0" presId="urn:microsoft.com/office/officeart/2005/8/layout/process1"/>
    <dgm:cxn modelId="{879C11C4-BEC0-4CA7-B4A2-C3AEE68B1CE0}" type="presParOf" srcId="{A4F6DB39-46AB-4D72-A975-119416E0D989}" destId="{3C1E2164-A968-438C-812E-F48D3B096BB6}" srcOrd="0" destOrd="0" presId="urn:microsoft.com/office/officeart/2005/8/layout/process1"/>
    <dgm:cxn modelId="{2B27C9E7-CF1F-4BAF-988F-305630EFD4EB}" type="presParOf" srcId="{079EB509-D1A1-4C91-91CA-8EA16CDE6383}" destId="{E4EBC45B-6239-4039-AFB5-5D0BFA0679A6}" srcOrd="8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36" minVer="http://schemas.openxmlformats.org/drawingml/2006/diagram"/>
    </a:ext>
  </dgm:extLst>
</dgm:dataModel>
</file>

<file path=ppt/diagrams/data28.xml><?xml version="1.0" encoding="utf-8"?>
<dgm:dataModel xmlns:dgm="http://schemas.openxmlformats.org/drawingml/2006/diagram" xmlns:a="http://schemas.openxmlformats.org/drawingml/2006/main">
  <dgm:ptLst>
    <dgm:pt modelId="{71DE01A4-4384-4F27-AF8C-2D0D0ECB52EF}" type="doc">
      <dgm:prSet loTypeId="urn:microsoft.com/office/officeart/2005/8/layout/process1" loCatId="process" qsTypeId="urn:microsoft.com/office/officeart/2005/8/quickstyle/simple1" qsCatId="simple" csTypeId="urn:microsoft.com/office/officeart/2005/8/colors/accent1_2" csCatId="accent1" phldr="1"/>
      <dgm:spPr/>
    </dgm:pt>
    <dgm:pt modelId="{4878187E-C6F8-4DD8-8315-7A4F423FB461}">
      <dgm:prSet phldrT="[Tekst]" custT="1"/>
      <dgm:spPr/>
      <dgm:t>
        <a:bodyPr/>
        <a:lstStyle/>
        <a:p>
          <a:r>
            <a:rPr lang="nl-NL" sz="2000" b="1" dirty="0"/>
            <a:t>3</a:t>
          </a:r>
        </a:p>
      </dgm:t>
    </dgm:pt>
    <dgm:pt modelId="{7A4E3DB6-5665-466D-AC12-4B32AD21FA77}" type="parTrans" cxnId="{99A0F8E1-0091-473F-9364-AC6A4B3CFEF2}">
      <dgm:prSet/>
      <dgm:spPr/>
      <dgm:t>
        <a:bodyPr/>
        <a:lstStyle/>
        <a:p>
          <a:endParaRPr lang="nl-NL" sz="2000" b="1"/>
        </a:p>
      </dgm:t>
    </dgm:pt>
    <dgm:pt modelId="{701048DB-5A69-42FC-AA65-E2BE311DF663}" type="sibTrans" cxnId="{99A0F8E1-0091-473F-9364-AC6A4B3CFEF2}">
      <dgm:prSet custT="1"/>
      <dgm:spPr/>
      <dgm:t>
        <a:bodyPr/>
        <a:lstStyle/>
        <a:p>
          <a:endParaRPr lang="nl-NL" sz="2000" b="1"/>
        </a:p>
      </dgm:t>
    </dgm:pt>
    <dgm:pt modelId="{F2D85EED-2742-473D-A841-F46ED98823E5}">
      <dgm:prSet phldrT="[Tekst]" custT="1"/>
      <dgm:spPr/>
      <dgm:t>
        <a:bodyPr/>
        <a:lstStyle/>
        <a:p>
          <a:r>
            <a:rPr lang="nl-NL" sz="2000" b="1" dirty="0"/>
            <a:t>Daf van den Berg</a:t>
          </a:r>
        </a:p>
      </dgm:t>
    </dgm:pt>
    <dgm:pt modelId="{A2B492C0-1AAE-442A-BC21-D8C6804F3DF3}" type="parTrans" cxnId="{41D94280-2899-4583-906B-A85C94F3D4C7}">
      <dgm:prSet/>
      <dgm:spPr/>
      <dgm:t>
        <a:bodyPr/>
        <a:lstStyle/>
        <a:p>
          <a:endParaRPr lang="nl-NL" sz="2000" b="1"/>
        </a:p>
      </dgm:t>
    </dgm:pt>
    <dgm:pt modelId="{17273E78-9621-461D-A489-0079C119ED73}" type="sibTrans" cxnId="{41D94280-2899-4583-906B-A85C94F3D4C7}">
      <dgm:prSet custT="1"/>
      <dgm:spPr/>
      <dgm:t>
        <a:bodyPr/>
        <a:lstStyle/>
        <a:p>
          <a:endParaRPr lang="nl-NL" sz="2000" b="1"/>
        </a:p>
      </dgm:t>
    </dgm:pt>
    <dgm:pt modelId="{0A35BABA-9853-4FFB-BE97-F12B9C5D4322}">
      <dgm:prSet phldrT="[Tekst]" custT="1"/>
      <dgm:spPr/>
      <dgm:t>
        <a:bodyPr/>
        <a:lstStyle/>
        <a:p>
          <a:r>
            <a:rPr lang="nl-NL" sz="2000" b="1" dirty="0"/>
            <a:t>Lienden</a:t>
          </a:r>
        </a:p>
      </dgm:t>
    </dgm:pt>
    <dgm:pt modelId="{B0A3E858-BAA8-4CA8-9C79-7B70A3FEE3F1}" type="parTrans" cxnId="{EDBE6AC1-54B4-4006-BD64-7785795FA927}">
      <dgm:prSet/>
      <dgm:spPr/>
      <dgm:t>
        <a:bodyPr/>
        <a:lstStyle/>
        <a:p>
          <a:endParaRPr lang="nl-NL" sz="2000"/>
        </a:p>
      </dgm:t>
    </dgm:pt>
    <dgm:pt modelId="{DAAA8026-EDA6-46A0-8451-2CB4CD2506FB}" type="sibTrans" cxnId="{EDBE6AC1-54B4-4006-BD64-7785795FA927}">
      <dgm:prSet custT="1"/>
      <dgm:spPr/>
      <dgm:t>
        <a:bodyPr/>
        <a:lstStyle/>
        <a:p>
          <a:endParaRPr lang="nl-NL" sz="2000"/>
        </a:p>
      </dgm:t>
    </dgm:pt>
    <dgm:pt modelId="{F9AFC763-4075-47D7-B5D8-F8A63E144AEE}">
      <dgm:prSet phldrT="[Tekst]" custT="1"/>
      <dgm:spPr/>
      <dgm:t>
        <a:bodyPr/>
        <a:lstStyle/>
        <a:p>
          <a:r>
            <a:rPr lang="nl-NL" sz="2000" b="1" dirty="0"/>
            <a:t>4,658</a:t>
          </a:r>
        </a:p>
      </dgm:t>
    </dgm:pt>
    <dgm:pt modelId="{D5A48423-958A-4A9E-BE19-2304EF0DA053}" type="parTrans" cxnId="{8F2D5FE2-BAF9-46D7-B590-DD8372AF9388}">
      <dgm:prSet/>
      <dgm:spPr/>
      <dgm:t>
        <a:bodyPr/>
        <a:lstStyle/>
        <a:p>
          <a:endParaRPr lang="nl-NL" sz="2000"/>
        </a:p>
      </dgm:t>
    </dgm:pt>
    <dgm:pt modelId="{5959FFD2-EFFA-49AA-ACD0-20E3B6BE0E02}" type="sibTrans" cxnId="{8F2D5FE2-BAF9-46D7-B590-DD8372AF9388}">
      <dgm:prSet/>
      <dgm:spPr/>
      <dgm:t>
        <a:bodyPr/>
        <a:lstStyle/>
        <a:p>
          <a:endParaRPr lang="nl-NL" sz="2000"/>
        </a:p>
      </dgm:t>
    </dgm:pt>
    <dgm:pt modelId="{273DA5A4-FEF8-423F-B9ED-1DFC998E0B46}">
      <dgm:prSet phldrT="[Tekst]"/>
      <dgm:spPr/>
      <dgm:t>
        <a:bodyPr/>
        <a:lstStyle/>
        <a:p>
          <a:r>
            <a:rPr lang="nl-NL" b="1" dirty="0"/>
            <a:t>4,91%</a:t>
          </a:r>
        </a:p>
      </dgm:t>
    </dgm:pt>
    <dgm:pt modelId="{B5833392-BD74-4B8E-A875-B75DB868FEAD}" type="parTrans" cxnId="{38B6858F-5BE3-4176-97A9-0C6020A4C148}">
      <dgm:prSet/>
      <dgm:spPr/>
      <dgm:t>
        <a:bodyPr/>
        <a:lstStyle/>
        <a:p>
          <a:endParaRPr lang="nl-NL"/>
        </a:p>
      </dgm:t>
    </dgm:pt>
    <dgm:pt modelId="{68B491FB-0800-41C1-B450-49AD8B3DD093}" type="sibTrans" cxnId="{38B6858F-5BE3-4176-97A9-0C6020A4C148}">
      <dgm:prSet/>
      <dgm:spPr/>
      <dgm:t>
        <a:bodyPr/>
        <a:lstStyle/>
        <a:p>
          <a:endParaRPr lang="nl-NL"/>
        </a:p>
      </dgm:t>
    </dgm:pt>
    <dgm:pt modelId="{079EB509-D1A1-4C91-91CA-8EA16CDE6383}" type="pres">
      <dgm:prSet presAssocID="{71DE01A4-4384-4F27-AF8C-2D0D0ECB52EF}" presName="Name0" presStyleCnt="0">
        <dgm:presLayoutVars>
          <dgm:dir/>
          <dgm:resizeHandles val="exact"/>
        </dgm:presLayoutVars>
      </dgm:prSet>
      <dgm:spPr/>
    </dgm:pt>
    <dgm:pt modelId="{F9D01114-F602-4BE3-A4BB-F8CEA10AF05E}" type="pres">
      <dgm:prSet presAssocID="{4878187E-C6F8-4DD8-8315-7A4F423FB461}" presName="node" presStyleLbl="node1" presStyleIdx="0" presStyleCnt="5" custScaleY="54966">
        <dgm:presLayoutVars>
          <dgm:bulletEnabled val="1"/>
        </dgm:presLayoutVars>
      </dgm:prSet>
      <dgm:spPr/>
    </dgm:pt>
    <dgm:pt modelId="{330C807A-DB88-484A-B688-268AB0CB291E}" type="pres">
      <dgm:prSet presAssocID="{701048DB-5A69-42FC-AA65-E2BE311DF663}" presName="sibTrans" presStyleLbl="sibTrans2D1" presStyleIdx="0" presStyleCnt="4"/>
      <dgm:spPr>
        <a:prstGeom prst="mathMinus">
          <a:avLst/>
        </a:prstGeom>
      </dgm:spPr>
    </dgm:pt>
    <dgm:pt modelId="{35079BA2-EDBF-456E-9631-EF2F551EE9B9}" type="pres">
      <dgm:prSet presAssocID="{701048DB-5A69-42FC-AA65-E2BE311DF663}" presName="connectorText" presStyleLbl="sibTrans2D1" presStyleIdx="0" presStyleCnt="4"/>
      <dgm:spPr/>
    </dgm:pt>
    <dgm:pt modelId="{1C6F8914-6C03-470A-9AE8-83C9A44972A9}" type="pres">
      <dgm:prSet presAssocID="{F2D85EED-2742-473D-A841-F46ED98823E5}" presName="node" presStyleLbl="node1" presStyleIdx="1" presStyleCnt="5" custScaleX="279602" custScaleY="54966">
        <dgm:presLayoutVars>
          <dgm:bulletEnabled val="1"/>
        </dgm:presLayoutVars>
      </dgm:prSet>
      <dgm:spPr/>
    </dgm:pt>
    <dgm:pt modelId="{8A256D60-B4FB-4925-A66A-EE17CF084935}" type="pres">
      <dgm:prSet presAssocID="{17273E78-9621-461D-A489-0079C119ED73}" presName="sibTrans" presStyleLbl="sibTrans2D1" presStyleIdx="1" presStyleCnt="4"/>
      <dgm:spPr>
        <a:prstGeom prst="mathMinus">
          <a:avLst/>
        </a:prstGeom>
      </dgm:spPr>
    </dgm:pt>
    <dgm:pt modelId="{F228F8A3-ED1E-4F1F-897E-7AF0132BD492}" type="pres">
      <dgm:prSet presAssocID="{17273E78-9621-461D-A489-0079C119ED73}" presName="connectorText" presStyleLbl="sibTrans2D1" presStyleIdx="1" presStyleCnt="4"/>
      <dgm:spPr/>
    </dgm:pt>
    <dgm:pt modelId="{48C6781D-6974-4F6A-831D-578D3AA42C8F}" type="pres">
      <dgm:prSet presAssocID="{0A35BABA-9853-4FFB-BE97-F12B9C5D4322}" presName="node" presStyleLbl="node1" presStyleIdx="2" presStyleCnt="5" custScaleX="150952" custScaleY="54966">
        <dgm:presLayoutVars>
          <dgm:bulletEnabled val="1"/>
        </dgm:presLayoutVars>
      </dgm:prSet>
      <dgm:spPr/>
    </dgm:pt>
    <dgm:pt modelId="{B851784E-D1B8-41D2-80D8-C7E113D3FD65}" type="pres">
      <dgm:prSet presAssocID="{DAAA8026-EDA6-46A0-8451-2CB4CD2506FB}" presName="sibTrans" presStyleLbl="sibTrans2D1" presStyleIdx="2" presStyleCnt="4"/>
      <dgm:spPr>
        <a:prstGeom prst="mathMinus">
          <a:avLst/>
        </a:prstGeom>
      </dgm:spPr>
    </dgm:pt>
    <dgm:pt modelId="{E7882EE8-5F0D-4EDC-93B0-176F9D53E9D9}" type="pres">
      <dgm:prSet presAssocID="{DAAA8026-EDA6-46A0-8451-2CB4CD2506FB}" presName="connectorText" presStyleLbl="sibTrans2D1" presStyleIdx="2" presStyleCnt="4"/>
      <dgm:spPr/>
    </dgm:pt>
    <dgm:pt modelId="{28776DA7-2A02-4E80-9266-2EED63C080A2}" type="pres">
      <dgm:prSet presAssocID="{F9AFC763-4075-47D7-B5D8-F8A63E144AEE}" presName="node" presStyleLbl="node1" presStyleIdx="3" presStyleCnt="5" custScaleY="54966">
        <dgm:presLayoutVars>
          <dgm:bulletEnabled val="1"/>
        </dgm:presLayoutVars>
      </dgm:prSet>
      <dgm:spPr/>
    </dgm:pt>
    <dgm:pt modelId="{033F68E6-D2CB-4EE0-AABF-E74B47B4231F}" type="pres">
      <dgm:prSet presAssocID="{5959FFD2-EFFA-49AA-ACD0-20E3B6BE0E02}" presName="sibTrans" presStyleLbl="sibTrans2D1" presStyleIdx="3" presStyleCnt="4"/>
      <dgm:spPr/>
    </dgm:pt>
    <dgm:pt modelId="{1FF974FB-63A1-4B67-8A4B-BDBA8F7EC58A}" type="pres">
      <dgm:prSet presAssocID="{5959FFD2-EFFA-49AA-ACD0-20E3B6BE0E02}" presName="connectorText" presStyleLbl="sibTrans2D1" presStyleIdx="3" presStyleCnt="4"/>
      <dgm:spPr/>
    </dgm:pt>
    <dgm:pt modelId="{D30EEA44-9261-4EB4-AE0C-7156F6BA0FEB}" type="pres">
      <dgm:prSet presAssocID="{273DA5A4-FEF8-423F-B9ED-1DFC998E0B46}" presName="node" presStyleLbl="node1" presStyleIdx="4" presStyleCnt="5" custScaleY="54966">
        <dgm:presLayoutVars>
          <dgm:bulletEnabled val="1"/>
        </dgm:presLayoutVars>
      </dgm:prSet>
      <dgm:spPr/>
    </dgm:pt>
  </dgm:ptLst>
  <dgm:cxnLst>
    <dgm:cxn modelId="{FF55C61E-D5D5-47AB-A5DF-60BA9D677FB5}" type="presOf" srcId="{5959FFD2-EFFA-49AA-ACD0-20E3B6BE0E02}" destId="{1FF974FB-63A1-4B67-8A4B-BDBA8F7EC58A}" srcOrd="1" destOrd="0" presId="urn:microsoft.com/office/officeart/2005/8/layout/process1"/>
    <dgm:cxn modelId="{A307EF1E-5E8C-4A11-A482-DFEE22D9BE20}" type="presOf" srcId="{DAAA8026-EDA6-46A0-8451-2CB4CD2506FB}" destId="{B851784E-D1B8-41D2-80D8-C7E113D3FD65}" srcOrd="0" destOrd="0" presId="urn:microsoft.com/office/officeart/2005/8/layout/process1"/>
    <dgm:cxn modelId="{D575FF21-5E12-4F0F-BE0E-EB881391C0E6}" type="presOf" srcId="{DAAA8026-EDA6-46A0-8451-2CB4CD2506FB}" destId="{E7882EE8-5F0D-4EDC-93B0-176F9D53E9D9}" srcOrd="1" destOrd="0" presId="urn:microsoft.com/office/officeart/2005/8/layout/process1"/>
    <dgm:cxn modelId="{D4BC0423-303D-4762-8D21-60945A7E9B20}" type="presOf" srcId="{71DE01A4-4384-4F27-AF8C-2D0D0ECB52EF}" destId="{079EB509-D1A1-4C91-91CA-8EA16CDE6383}" srcOrd="0" destOrd="0" presId="urn:microsoft.com/office/officeart/2005/8/layout/process1"/>
    <dgm:cxn modelId="{194BE429-958E-4D4C-88DB-775312D28A13}" type="presOf" srcId="{701048DB-5A69-42FC-AA65-E2BE311DF663}" destId="{35079BA2-EDBF-456E-9631-EF2F551EE9B9}" srcOrd="1" destOrd="0" presId="urn:microsoft.com/office/officeart/2005/8/layout/process1"/>
    <dgm:cxn modelId="{67628561-EAC4-4C08-8891-DF8F5A05B398}" type="presOf" srcId="{0A35BABA-9853-4FFB-BE97-F12B9C5D4322}" destId="{48C6781D-6974-4F6A-831D-578D3AA42C8F}" srcOrd="0" destOrd="0" presId="urn:microsoft.com/office/officeart/2005/8/layout/process1"/>
    <dgm:cxn modelId="{DC72CB63-19A3-49FB-B0DC-D62EC23E4E50}" type="presOf" srcId="{F9AFC763-4075-47D7-B5D8-F8A63E144AEE}" destId="{28776DA7-2A02-4E80-9266-2EED63C080A2}" srcOrd="0" destOrd="0" presId="urn:microsoft.com/office/officeart/2005/8/layout/process1"/>
    <dgm:cxn modelId="{E88A067C-494F-4B7C-B2A9-ED66F2B1069E}" type="presOf" srcId="{273DA5A4-FEF8-423F-B9ED-1DFC998E0B46}" destId="{D30EEA44-9261-4EB4-AE0C-7156F6BA0FEB}" srcOrd="0" destOrd="0" presId="urn:microsoft.com/office/officeart/2005/8/layout/process1"/>
    <dgm:cxn modelId="{41D94280-2899-4583-906B-A85C94F3D4C7}" srcId="{71DE01A4-4384-4F27-AF8C-2D0D0ECB52EF}" destId="{F2D85EED-2742-473D-A841-F46ED98823E5}" srcOrd="1" destOrd="0" parTransId="{A2B492C0-1AAE-442A-BC21-D8C6804F3DF3}" sibTransId="{17273E78-9621-461D-A489-0079C119ED73}"/>
    <dgm:cxn modelId="{38B6858F-5BE3-4176-97A9-0C6020A4C148}" srcId="{71DE01A4-4384-4F27-AF8C-2D0D0ECB52EF}" destId="{273DA5A4-FEF8-423F-B9ED-1DFC998E0B46}" srcOrd="4" destOrd="0" parTransId="{B5833392-BD74-4B8E-A875-B75DB868FEAD}" sibTransId="{68B491FB-0800-41C1-B450-49AD8B3DD093}"/>
    <dgm:cxn modelId="{F1830B99-B3ED-4526-9CE0-E8FFB34C5434}" type="presOf" srcId="{5959FFD2-EFFA-49AA-ACD0-20E3B6BE0E02}" destId="{033F68E6-D2CB-4EE0-AABF-E74B47B4231F}" srcOrd="0" destOrd="0" presId="urn:microsoft.com/office/officeart/2005/8/layout/process1"/>
    <dgm:cxn modelId="{EDBE6AC1-54B4-4006-BD64-7785795FA927}" srcId="{71DE01A4-4384-4F27-AF8C-2D0D0ECB52EF}" destId="{0A35BABA-9853-4FFB-BE97-F12B9C5D4322}" srcOrd="2" destOrd="0" parTransId="{B0A3E858-BAA8-4CA8-9C79-7B70A3FEE3F1}" sibTransId="{DAAA8026-EDA6-46A0-8451-2CB4CD2506FB}"/>
    <dgm:cxn modelId="{90AC02C2-EC70-4250-9679-0AC4A6F9FCE9}" type="presOf" srcId="{17273E78-9621-461D-A489-0079C119ED73}" destId="{8A256D60-B4FB-4925-A66A-EE17CF084935}" srcOrd="0" destOrd="0" presId="urn:microsoft.com/office/officeart/2005/8/layout/process1"/>
    <dgm:cxn modelId="{2F5C47CF-5544-4904-A28E-800E389C5BA1}" type="presOf" srcId="{4878187E-C6F8-4DD8-8315-7A4F423FB461}" destId="{F9D01114-F602-4BE3-A4BB-F8CEA10AF05E}" srcOrd="0" destOrd="0" presId="urn:microsoft.com/office/officeart/2005/8/layout/process1"/>
    <dgm:cxn modelId="{0F54B6D3-BB7D-4687-A4C4-8BE6CE61EB8B}" type="presOf" srcId="{F2D85EED-2742-473D-A841-F46ED98823E5}" destId="{1C6F8914-6C03-470A-9AE8-83C9A44972A9}" srcOrd="0" destOrd="0" presId="urn:microsoft.com/office/officeart/2005/8/layout/process1"/>
    <dgm:cxn modelId="{99A0F8E1-0091-473F-9364-AC6A4B3CFEF2}" srcId="{71DE01A4-4384-4F27-AF8C-2D0D0ECB52EF}" destId="{4878187E-C6F8-4DD8-8315-7A4F423FB461}" srcOrd="0" destOrd="0" parTransId="{7A4E3DB6-5665-466D-AC12-4B32AD21FA77}" sibTransId="{701048DB-5A69-42FC-AA65-E2BE311DF663}"/>
    <dgm:cxn modelId="{8F2D5FE2-BAF9-46D7-B590-DD8372AF9388}" srcId="{71DE01A4-4384-4F27-AF8C-2D0D0ECB52EF}" destId="{F9AFC763-4075-47D7-B5D8-F8A63E144AEE}" srcOrd="3" destOrd="0" parTransId="{D5A48423-958A-4A9E-BE19-2304EF0DA053}" sibTransId="{5959FFD2-EFFA-49AA-ACD0-20E3B6BE0E02}"/>
    <dgm:cxn modelId="{074F02E5-C491-4D56-B5D0-C746A50235A1}" type="presOf" srcId="{701048DB-5A69-42FC-AA65-E2BE311DF663}" destId="{330C807A-DB88-484A-B688-268AB0CB291E}" srcOrd="0" destOrd="0" presId="urn:microsoft.com/office/officeart/2005/8/layout/process1"/>
    <dgm:cxn modelId="{4C5FE8FF-6E2F-4619-9521-054D55DAF6FD}" type="presOf" srcId="{17273E78-9621-461D-A489-0079C119ED73}" destId="{F228F8A3-ED1E-4F1F-897E-7AF0132BD492}" srcOrd="1" destOrd="0" presId="urn:microsoft.com/office/officeart/2005/8/layout/process1"/>
    <dgm:cxn modelId="{B926BFBF-2837-4E60-824D-BC2BB81B12C8}" type="presParOf" srcId="{079EB509-D1A1-4C91-91CA-8EA16CDE6383}" destId="{F9D01114-F602-4BE3-A4BB-F8CEA10AF05E}" srcOrd="0" destOrd="0" presId="urn:microsoft.com/office/officeart/2005/8/layout/process1"/>
    <dgm:cxn modelId="{EFD7334B-EC91-4D25-971F-E1C1E838D42C}" type="presParOf" srcId="{079EB509-D1A1-4C91-91CA-8EA16CDE6383}" destId="{330C807A-DB88-484A-B688-268AB0CB291E}" srcOrd="1" destOrd="0" presId="urn:microsoft.com/office/officeart/2005/8/layout/process1"/>
    <dgm:cxn modelId="{4579DD6D-E733-4186-BB0C-47AA15D6DD6C}" type="presParOf" srcId="{330C807A-DB88-484A-B688-268AB0CB291E}" destId="{35079BA2-EDBF-456E-9631-EF2F551EE9B9}" srcOrd="0" destOrd="0" presId="urn:microsoft.com/office/officeart/2005/8/layout/process1"/>
    <dgm:cxn modelId="{ACDA5B06-7B41-46A2-BF2A-8914053B1AB5}" type="presParOf" srcId="{079EB509-D1A1-4C91-91CA-8EA16CDE6383}" destId="{1C6F8914-6C03-470A-9AE8-83C9A44972A9}" srcOrd="2" destOrd="0" presId="urn:microsoft.com/office/officeart/2005/8/layout/process1"/>
    <dgm:cxn modelId="{A2870439-8938-481A-ABB8-273A2B6C28DC}" type="presParOf" srcId="{079EB509-D1A1-4C91-91CA-8EA16CDE6383}" destId="{8A256D60-B4FB-4925-A66A-EE17CF084935}" srcOrd="3" destOrd="0" presId="urn:microsoft.com/office/officeart/2005/8/layout/process1"/>
    <dgm:cxn modelId="{6A185A33-58DB-4659-8ED6-7165C25AC400}" type="presParOf" srcId="{8A256D60-B4FB-4925-A66A-EE17CF084935}" destId="{F228F8A3-ED1E-4F1F-897E-7AF0132BD492}" srcOrd="0" destOrd="0" presId="urn:microsoft.com/office/officeart/2005/8/layout/process1"/>
    <dgm:cxn modelId="{A752C138-DE18-4F31-8E80-8B0393BB94E1}" type="presParOf" srcId="{079EB509-D1A1-4C91-91CA-8EA16CDE6383}" destId="{48C6781D-6974-4F6A-831D-578D3AA42C8F}" srcOrd="4" destOrd="0" presId="urn:microsoft.com/office/officeart/2005/8/layout/process1"/>
    <dgm:cxn modelId="{A347D8DE-0A07-4021-84A1-90B0FA6FA45C}" type="presParOf" srcId="{079EB509-D1A1-4C91-91CA-8EA16CDE6383}" destId="{B851784E-D1B8-41D2-80D8-C7E113D3FD65}" srcOrd="5" destOrd="0" presId="urn:microsoft.com/office/officeart/2005/8/layout/process1"/>
    <dgm:cxn modelId="{BC8E02A8-72FF-4496-BBE6-7A19728B7E74}" type="presParOf" srcId="{B851784E-D1B8-41D2-80D8-C7E113D3FD65}" destId="{E7882EE8-5F0D-4EDC-93B0-176F9D53E9D9}" srcOrd="0" destOrd="0" presId="urn:microsoft.com/office/officeart/2005/8/layout/process1"/>
    <dgm:cxn modelId="{08B530D8-2260-4D46-A9F0-65981A37BE92}" type="presParOf" srcId="{079EB509-D1A1-4C91-91CA-8EA16CDE6383}" destId="{28776DA7-2A02-4E80-9266-2EED63C080A2}" srcOrd="6" destOrd="0" presId="urn:microsoft.com/office/officeart/2005/8/layout/process1"/>
    <dgm:cxn modelId="{D0FEC505-D3EB-4B6D-B6A6-50FD85275644}" type="presParOf" srcId="{079EB509-D1A1-4C91-91CA-8EA16CDE6383}" destId="{033F68E6-D2CB-4EE0-AABF-E74B47B4231F}" srcOrd="7" destOrd="0" presId="urn:microsoft.com/office/officeart/2005/8/layout/process1"/>
    <dgm:cxn modelId="{7F4AC8EB-1609-4DDC-8DCA-EEA5440417BE}" type="presParOf" srcId="{033F68E6-D2CB-4EE0-AABF-E74B47B4231F}" destId="{1FF974FB-63A1-4B67-8A4B-BDBA8F7EC58A}" srcOrd="0" destOrd="0" presId="urn:microsoft.com/office/officeart/2005/8/layout/process1"/>
    <dgm:cxn modelId="{F2F169CB-C577-4538-8E54-51E8F91AE7A3}" type="presParOf" srcId="{079EB509-D1A1-4C91-91CA-8EA16CDE6383}" destId="{D30EEA44-9261-4EB4-AE0C-7156F6BA0FEB}" srcOrd="8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41" minVer="http://schemas.openxmlformats.org/drawingml/2006/diagram"/>
    </a:ext>
  </dgm:extLst>
</dgm:dataModel>
</file>

<file path=ppt/diagrams/data29.xml><?xml version="1.0" encoding="utf-8"?>
<dgm:dataModel xmlns:dgm="http://schemas.openxmlformats.org/drawingml/2006/diagram" xmlns:a="http://schemas.openxmlformats.org/drawingml/2006/main">
  <dgm:ptLst>
    <dgm:pt modelId="{71DE01A4-4384-4F27-AF8C-2D0D0ECB52EF}" type="doc">
      <dgm:prSet loTypeId="urn:microsoft.com/office/officeart/2005/8/layout/process1" loCatId="process" qsTypeId="urn:microsoft.com/office/officeart/2005/8/quickstyle/simple1" qsCatId="simple" csTypeId="urn:microsoft.com/office/officeart/2005/8/colors/accent1_2" csCatId="accent1" phldr="1"/>
      <dgm:spPr/>
    </dgm:pt>
    <dgm:pt modelId="{4878187E-C6F8-4DD8-8315-7A4F423FB461}">
      <dgm:prSet phldrT="[Tekst]" custT="1"/>
      <dgm:spPr/>
      <dgm:t>
        <a:bodyPr/>
        <a:lstStyle/>
        <a:p>
          <a:r>
            <a:rPr lang="nl-NL" sz="2000" b="1" dirty="0"/>
            <a:t>2</a:t>
          </a:r>
        </a:p>
      </dgm:t>
    </dgm:pt>
    <dgm:pt modelId="{7A4E3DB6-5665-466D-AC12-4B32AD21FA77}" type="parTrans" cxnId="{99A0F8E1-0091-473F-9364-AC6A4B3CFEF2}">
      <dgm:prSet/>
      <dgm:spPr/>
      <dgm:t>
        <a:bodyPr/>
        <a:lstStyle/>
        <a:p>
          <a:endParaRPr lang="nl-NL" sz="2000" b="1"/>
        </a:p>
      </dgm:t>
    </dgm:pt>
    <dgm:pt modelId="{701048DB-5A69-42FC-AA65-E2BE311DF663}" type="sibTrans" cxnId="{99A0F8E1-0091-473F-9364-AC6A4B3CFEF2}">
      <dgm:prSet custT="1"/>
      <dgm:spPr/>
      <dgm:t>
        <a:bodyPr/>
        <a:lstStyle/>
        <a:p>
          <a:endParaRPr lang="nl-NL" sz="2000" b="1"/>
        </a:p>
      </dgm:t>
    </dgm:pt>
    <dgm:pt modelId="{F2D85EED-2742-473D-A841-F46ED98823E5}">
      <dgm:prSet phldrT="[Tekst]" custT="1"/>
      <dgm:spPr/>
      <dgm:t>
        <a:bodyPr/>
        <a:lstStyle/>
        <a:p>
          <a:r>
            <a:rPr lang="nl-NL" sz="2000" b="1" dirty="0"/>
            <a:t>Cor </a:t>
          </a:r>
          <a:r>
            <a:rPr lang="nl-NL" sz="2000" b="1" dirty="0" err="1"/>
            <a:t>Hallers</a:t>
          </a:r>
          <a:endParaRPr lang="nl-NL" sz="2000" b="1" dirty="0"/>
        </a:p>
      </dgm:t>
    </dgm:pt>
    <dgm:pt modelId="{A2B492C0-1AAE-442A-BC21-D8C6804F3DF3}" type="parTrans" cxnId="{41D94280-2899-4583-906B-A85C94F3D4C7}">
      <dgm:prSet/>
      <dgm:spPr/>
      <dgm:t>
        <a:bodyPr/>
        <a:lstStyle/>
        <a:p>
          <a:endParaRPr lang="nl-NL" sz="2000" b="1"/>
        </a:p>
      </dgm:t>
    </dgm:pt>
    <dgm:pt modelId="{17273E78-9621-461D-A489-0079C119ED73}" type="sibTrans" cxnId="{41D94280-2899-4583-906B-A85C94F3D4C7}">
      <dgm:prSet custT="1"/>
      <dgm:spPr/>
      <dgm:t>
        <a:bodyPr/>
        <a:lstStyle/>
        <a:p>
          <a:endParaRPr lang="nl-NL" sz="2000" b="1"/>
        </a:p>
      </dgm:t>
    </dgm:pt>
    <dgm:pt modelId="{0A35BABA-9853-4FFB-BE97-F12B9C5D4322}">
      <dgm:prSet phldrT="[Tekst]" custT="1"/>
      <dgm:spPr/>
      <dgm:t>
        <a:bodyPr/>
        <a:lstStyle/>
        <a:p>
          <a:r>
            <a:rPr lang="nl-NL" sz="2000" b="1" dirty="0"/>
            <a:t>Wageningen</a:t>
          </a:r>
        </a:p>
      </dgm:t>
    </dgm:pt>
    <dgm:pt modelId="{B0A3E858-BAA8-4CA8-9C79-7B70A3FEE3F1}" type="parTrans" cxnId="{EDBE6AC1-54B4-4006-BD64-7785795FA927}">
      <dgm:prSet/>
      <dgm:spPr/>
      <dgm:t>
        <a:bodyPr/>
        <a:lstStyle/>
        <a:p>
          <a:endParaRPr lang="nl-NL" sz="2000"/>
        </a:p>
      </dgm:t>
    </dgm:pt>
    <dgm:pt modelId="{DAAA8026-EDA6-46A0-8451-2CB4CD2506FB}" type="sibTrans" cxnId="{EDBE6AC1-54B4-4006-BD64-7785795FA927}">
      <dgm:prSet custT="1"/>
      <dgm:spPr/>
      <dgm:t>
        <a:bodyPr/>
        <a:lstStyle/>
        <a:p>
          <a:endParaRPr lang="nl-NL" sz="2000"/>
        </a:p>
      </dgm:t>
    </dgm:pt>
    <dgm:pt modelId="{F9AFC763-4075-47D7-B5D8-F8A63E144AEE}">
      <dgm:prSet phldrT="[Tekst]" custT="1"/>
      <dgm:spPr/>
      <dgm:t>
        <a:bodyPr/>
        <a:lstStyle/>
        <a:p>
          <a:r>
            <a:rPr lang="nl-NL" sz="2000" b="1" dirty="0"/>
            <a:t>5,839</a:t>
          </a:r>
        </a:p>
      </dgm:t>
    </dgm:pt>
    <dgm:pt modelId="{D5A48423-958A-4A9E-BE19-2304EF0DA053}" type="parTrans" cxnId="{8F2D5FE2-BAF9-46D7-B590-DD8372AF9388}">
      <dgm:prSet/>
      <dgm:spPr/>
      <dgm:t>
        <a:bodyPr/>
        <a:lstStyle/>
        <a:p>
          <a:endParaRPr lang="nl-NL" sz="2000"/>
        </a:p>
      </dgm:t>
    </dgm:pt>
    <dgm:pt modelId="{5959FFD2-EFFA-49AA-ACD0-20E3B6BE0E02}" type="sibTrans" cxnId="{8F2D5FE2-BAF9-46D7-B590-DD8372AF9388}">
      <dgm:prSet/>
      <dgm:spPr/>
      <dgm:t>
        <a:bodyPr/>
        <a:lstStyle/>
        <a:p>
          <a:endParaRPr lang="nl-NL" sz="2000"/>
        </a:p>
      </dgm:t>
    </dgm:pt>
    <dgm:pt modelId="{FE60CB54-09AB-4F87-A2EC-5134468318BC}">
      <dgm:prSet phldrT="[Tekst]"/>
      <dgm:spPr/>
      <dgm:t>
        <a:bodyPr/>
        <a:lstStyle/>
        <a:p>
          <a:r>
            <a:rPr lang="nl-NL" b="1" dirty="0"/>
            <a:t>25,35%</a:t>
          </a:r>
        </a:p>
      </dgm:t>
    </dgm:pt>
    <dgm:pt modelId="{C5E30103-C2F7-4B38-AC7F-0FA80027BD0F}" type="parTrans" cxnId="{193E8F4E-CEFA-4A6F-91F2-BD36AF1BF5AB}">
      <dgm:prSet/>
      <dgm:spPr/>
      <dgm:t>
        <a:bodyPr/>
        <a:lstStyle/>
        <a:p>
          <a:endParaRPr lang="nl-NL"/>
        </a:p>
      </dgm:t>
    </dgm:pt>
    <dgm:pt modelId="{87B00059-8C6B-4DAC-8983-243760C09307}" type="sibTrans" cxnId="{193E8F4E-CEFA-4A6F-91F2-BD36AF1BF5AB}">
      <dgm:prSet/>
      <dgm:spPr/>
      <dgm:t>
        <a:bodyPr/>
        <a:lstStyle/>
        <a:p>
          <a:endParaRPr lang="nl-NL"/>
        </a:p>
      </dgm:t>
    </dgm:pt>
    <dgm:pt modelId="{079EB509-D1A1-4C91-91CA-8EA16CDE6383}" type="pres">
      <dgm:prSet presAssocID="{71DE01A4-4384-4F27-AF8C-2D0D0ECB52EF}" presName="Name0" presStyleCnt="0">
        <dgm:presLayoutVars>
          <dgm:dir/>
          <dgm:resizeHandles val="exact"/>
        </dgm:presLayoutVars>
      </dgm:prSet>
      <dgm:spPr/>
    </dgm:pt>
    <dgm:pt modelId="{F9D01114-F602-4BE3-A4BB-F8CEA10AF05E}" type="pres">
      <dgm:prSet presAssocID="{4878187E-C6F8-4DD8-8315-7A4F423FB461}" presName="node" presStyleLbl="node1" presStyleIdx="0" presStyleCnt="5" custScaleY="54966">
        <dgm:presLayoutVars>
          <dgm:bulletEnabled val="1"/>
        </dgm:presLayoutVars>
      </dgm:prSet>
      <dgm:spPr/>
    </dgm:pt>
    <dgm:pt modelId="{330C807A-DB88-484A-B688-268AB0CB291E}" type="pres">
      <dgm:prSet presAssocID="{701048DB-5A69-42FC-AA65-E2BE311DF663}" presName="sibTrans" presStyleLbl="sibTrans2D1" presStyleIdx="0" presStyleCnt="4"/>
      <dgm:spPr>
        <a:prstGeom prst="mathMinus">
          <a:avLst/>
        </a:prstGeom>
      </dgm:spPr>
    </dgm:pt>
    <dgm:pt modelId="{35079BA2-EDBF-456E-9631-EF2F551EE9B9}" type="pres">
      <dgm:prSet presAssocID="{701048DB-5A69-42FC-AA65-E2BE311DF663}" presName="connectorText" presStyleLbl="sibTrans2D1" presStyleIdx="0" presStyleCnt="4"/>
      <dgm:spPr/>
    </dgm:pt>
    <dgm:pt modelId="{1C6F8914-6C03-470A-9AE8-83C9A44972A9}" type="pres">
      <dgm:prSet presAssocID="{F2D85EED-2742-473D-A841-F46ED98823E5}" presName="node" presStyleLbl="node1" presStyleIdx="1" presStyleCnt="5" custScaleX="279602" custScaleY="54966">
        <dgm:presLayoutVars>
          <dgm:bulletEnabled val="1"/>
        </dgm:presLayoutVars>
      </dgm:prSet>
      <dgm:spPr/>
    </dgm:pt>
    <dgm:pt modelId="{8A256D60-B4FB-4925-A66A-EE17CF084935}" type="pres">
      <dgm:prSet presAssocID="{17273E78-9621-461D-A489-0079C119ED73}" presName="sibTrans" presStyleLbl="sibTrans2D1" presStyleIdx="1" presStyleCnt="4"/>
      <dgm:spPr>
        <a:prstGeom prst="mathMinus">
          <a:avLst/>
        </a:prstGeom>
      </dgm:spPr>
    </dgm:pt>
    <dgm:pt modelId="{F228F8A3-ED1E-4F1F-897E-7AF0132BD492}" type="pres">
      <dgm:prSet presAssocID="{17273E78-9621-461D-A489-0079C119ED73}" presName="connectorText" presStyleLbl="sibTrans2D1" presStyleIdx="1" presStyleCnt="4"/>
      <dgm:spPr/>
    </dgm:pt>
    <dgm:pt modelId="{48C6781D-6974-4F6A-831D-578D3AA42C8F}" type="pres">
      <dgm:prSet presAssocID="{0A35BABA-9853-4FFB-BE97-F12B9C5D4322}" presName="node" presStyleLbl="node1" presStyleIdx="2" presStyleCnt="5" custScaleX="150952" custScaleY="54966" custLinFactNeighborX="-5173" custLinFactNeighborY="234">
        <dgm:presLayoutVars>
          <dgm:bulletEnabled val="1"/>
        </dgm:presLayoutVars>
      </dgm:prSet>
      <dgm:spPr/>
    </dgm:pt>
    <dgm:pt modelId="{B851784E-D1B8-41D2-80D8-C7E113D3FD65}" type="pres">
      <dgm:prSet presAssocID="{DAAA8026-EDA6-46A0-8451-2CB4CD2506FB}" presName="sibTrans" presStyleLbl="sibTrans2D1" presStyleIdx="2" presStyleCnt="4"/>
      <dgm:spPr>
        <a:prstGeom prst="mathMinus">
          <a:avLst/>
        </a:prstGeom>
      </dgm:spPr>
    </dgm:pt>
    <dgm:pt modelId="{E7882EE8-5F0D-4EDC-93B0-176F9D53E9D9}" type="pres">
      <dgm:prSet presAssocID="{DAAA8026-EDA6-46A0-8451-2CB4CD2506FB}" presName="connectorText" presStyleLbl="sibTrans2D1" presStyleIdx="2" presStyleCnt="4"/>
      <dgm:spPr/>
    </dgm:pt>
    <dgm:pt modelId="{28776DA7-2A02-4E80-9266-2EED63C080A2}" type="pres">
      <dgm:prSet presAssocID="{F9AFC763-4075-47D7-B5D8-F8A63E144AEE}" presName="node" presStyleLbl="node1" presStyleIdx="3" presStyleCnt="5" custScaleY="54966">
        <dgm:presLayoutVars>
          <dgm:bulletEnabled val="1"/>
        </dgm:presLayoutVars>
      </dgm:prSet>
      <dgm:spPr/>
    </dgm:pt>
    <dgm:pt modelId="{B0784738-AA28-461E-BD83-78265B418A8C}" type="pres">
      <dgm:prSet presAssocID="{5959FFD2-EFFA-49AA-ACD0-20E3B6BE0E02}" presName="sibTrans" presStyleLbl="sibTrans2D1" presStyleIdx="3" presStyleCnt="4"/>
      <dgm:spPr/>
    </dgm:pt>
    <dgm:pt modelId="{7E8FEBA1-9AB6-4A56-A58C-E13521ABC9AF}" type="pres">
      <dgm:prSet presAssocID="{5959FFD2-EFFA-49AA-ACD0-20E3B6BE0E02}" presName="connectorText" presStyleLbl="sibTrans2D1" presStyleIdx="3" presStyleCnt="4"/>
      <dgm:spPr/>
    </dgm:pt>
    <dgm:pt modelId="{9D17595E-1D37-486D-9EFD-99DE1CCE6787}" type="pres">
      <dgm:prSet presAssocID="{FE60CB54-09AB-4F87-A2EC-5134468318BC}" presName="node" presStyleLbl="node1" presStyleIdx="4" presStyleCnt="5" custScaleY="54966">
        <dgm:presLayoutVars>
          <dgm:bulletEnabled val="1"/>
        </dgm:presLayoutVars>
      </dgm:prSet>
      <dgm:spPr/>
    </dgm:pt>
  </dgm:ptLst>
  <dgm:cxnLst>
    <dgm:cxn modelId="{CF26330C-5529-4C93-9175-82D5EAC7F17A}" type="presOf" srcId="{5959FFD2-EFFA-49AA-ACD0-20E3B6BE0E02}" destId="{B0784738-AA28-461E-BD83-78265B418A8C}" srcOrd="0" destOrd="0" presId="urn:microsoft.com/office/officeart/2005/8/layout/process1"/>
    <dgm:cxn modelId="{5D75CE15-652A-4A77-919D-23853DBA734F}" type="presOf" srcId="{FE60CB54-09AB-4F87-A2EC-5134468318BC}" destId="{9D17595E-1D37-486D-9EFD-99DE1CCE6787}" srcOrd="0" destOrd="0" presId="urn:microsoft.com/office/officeart/2005/8/layout/process1"/>
    <dgm:cxn modelId="{A307EF1E-5E8C-4A11-A482-DFEE22D9BE20}" type="presOf" srcId="{DAAA8026-EDA6-46A0-8451-2CB4CD2506FB}" destId="{B851784E-D1B8-41D2-80D8-C7E113D3FD65}" srcOrd="0" destOrd="0" presId="urn:microsoft.com/office/officeart/2005/8/layout/process1"/>
    <dgm:cxn modelId="{D575FF21-5E12-4F0F-BE0E-EB881391C0E6}" type="presOf" srcId="{DAAA8026-EDA6-46A0-8451-2CB4CD2506FB}" destId="{E7882EE8-5F0D-4EDC-93B0-176F9D53E9D9}" srcOrd="1" destOrd="0" presId="urn:microsoft.com/office/officeart/2005/8/layout/process1"/>
    <dgm:cxn modelId="{D4BC0423-303D-4762-8D21-60945A7E9B20}" type="presOf" srcId="{71DE01A4-4384-4F27-AF8C-2D0D0ECB52EF}" destId="{079EB509-D1A1-4C91-91CA-8EA16CDE6383}" srcOrd="0" destOrd="0" presId="urn:microsoft.com/office/officeart/2005/8/layout/process1"/>
    <dgm:cxn modelId="{194BE429-958E-4D4C-88DB-775312D28A13}" type="presOf" srcId="{701048DB-5A69-42FC-AA65-E2BE311DF663}" destId="{35079BA2-EDBF-456E-9631-EF2F551EE9B9}" srcOrd="1" destOrd="0" presId="urn:microsoft.com/office/officeart/2005/8/layout/process1"/>
    <dgm:cxn modelId="{67628561-EAC4-4C08-8891-DF8F5A05B398}" type="presOf" srcId="{0A35BABA-9853-4FFB-BE97-F12B9C5D4322}" destId="{48C6781D-6974-4F6A-831D-578D3AA42C8F}" srcOrd="0" destOrd="0" presId="urn:microsoft.com/office/officeart/2005/8/layout/process1"/>
    <dgm:cxn modelId="{DC72CB63-19A3-49FB-B0DC-D62EC23E4E50}" type="presOf" srcId="{F9AFC763-4075-47D7-B5D8-F8A63E144AEE}" destId="{28776DA7-2A02-4E80-9266-2EED63C080A2}" srcOrd="0" destOrd="0" presId="urn:microsoft.com/office/officeart/2005/8/layout/process1"/>
    <dgm:cxn modelId="{193E8F4E-CEFA-4A6F-91F2-BD36AF1BF5AB}" srcId="{71DE01A4-4384-4F27-AF8C-2D0D0ECB52EF}" destId="{FE60CB54-09AB-4F87-A2EC-5134468318BC}" srcOrd="4" destOrd="0" parTransId="{C5E30103-C2F7-4B38-AC7F-0FA80027BD0F}" sibTransId="{87B00059-8C6B-4DAC-8983-243760C09307}"/>
    <dgm:cxn modelId="{18E79053-9685-47AB-BE04-06A521972AE9}" type="presOf" srcId="{5959FFD2-EFFA-49AA-ACD0-20E3B6BE0E02}" destId="{7E8FEBA1-9AB6-4A56-A58C-E13521ABC9AF}" srcOrd="1" destOrd="0" presId="urn:microsoft.com/office/officeart/2005/8/layout/process1"/>
    <dgm:cxn modelId="{41D94280-2899-4583-906B-A85C94F3D4C7}" srcId="{71DE01A4-4384-4F27-AF8C-2D0D0ECB52EF}" destId="{F2D85EED-2742-473D-A841-F46ED98823E5}" srcOrd="1" destOrd="0" parTransId="{A2B492C0-1AAE-442A-BC21-D8C6804F3DF3}" sibTransId="{17273E78-9621-461D-A489-0079C119ED73}"/>
    <dgm:cxn modelId="{EDBE6AC1-54B4-4006-BD64-7785795FA927}" srcId="{71DE01A4-4384-4F27-AF8C-2D0D0ECB52EF}" destId="{0A35BABA-9853-4FFB-BE97-F12B9C5D4322}" srcOrd="2" destOrd="0" parTransId="{B0A3E858-BAA8-4CA8-9C79-7B70A3FEE3F1}" sibTransId="{DAAA8026-EDA6-46A0-8451-2CB4CD2506FB}"/>
    <dgm:cxn modelId="{90AC02C2-EC70-4250-9679-0AC4A6F9FCE9}" type="presOf" srcId="{17273E78-9621-461D-A489-0079C119ED73}" destId="{8A256D60-B4FB-4925-A66A-EE17CF084935}" srcOrd="0" destOrd="0" presId="urn:microsoft.com/office/officeart/2005/8/layout/process1"/>
    <dgm:cxn modelId="{2F5C47CF-5544-4904-A28E-800E389C5BA1}" type="presOf" srcId="{4878187E-C6F8-4DD8-8315-7A4F423FB461}" destId="{F9D01114-F602-4BE3-A4BB-F8CEA10AF05E}" srcOrd="0" destOrd="0" presId="urn:microsoft.com/office/officeart/2005/8/layout/process1"/>
    <dgm:cxn modelId="{0F54B6D3-BB7D-4687-A4C4-8BE6CE61EB8B}" type="presOf" srcId="{F2D85EED-2742-473D-A841-F46ED98823E5}" destId="{1C6F8914-6C03-470A-9AE8-83C9A44972A9}" srcOrd="0" destOrd="0" presId="urn:microsoft.com/office/officeart/2005/8/layout/process1"/>
    <dgm:cxn modelId="{99A0F8E1-0091-473F-9364-AC6A4B3CFEF2}" srcId="{71DE01A4-4384-4F27-AF8C-2D0D0ECB52EF}" destId="{4878187E-C6F8-4DD8-8315-7A4F423FB461}" srcOrd="0" destOrd="0" parTransId="{7A4E3DB6-5665-466D-AC12-4B32AD21FA77}" sibTransId="{701048DB-5A69-42FC-AA65-E2BE311DF663}"/>
    <dgm:cxn modelId="{8F2D5FE2-BAF9-46D7-B590-DD8372AF9388}" srcId="{71DE01A4-4384-4F27-AF8C-2D0D0ECB52EF}" destId="{F9AFC763-4075-47D7-B5D8-F8A63E144AEE}" srcOrd="3" destOrd="0" parTransId="{D5A48423-958A-4A9E-BE19-2304EF0DA053}" sibTransId="{5959FFD2-EFFA-49AA-ACD0-20E3B6BE0E02}"/>
    <dgm:cxn modelId="{074F02E5-C491-4D56-B5D0-C746A50235A1}" type="presOf" srcId="{701048DB-5A69-42FC-AA65-E2BE311DF663}" destId="{330C807A-DB88-484A-B688-268AB0CB291E}" srcOrd="0" destOrd="0" presId="urn:microsoft.com/office/officeart/2005/8/layout/process1"/>
    <dgm:cxn modelId="{4C5FE8FF-6E2F-4619-9521-054D55DAF6FD}" type="presOf" srcId="{17273E78-9621-461D-A489-0079C119ED73}" destId="{F228F8A3-ED1E-4F1F-897E-7AF0132BD492}" srcOrd="1" destOrd="0" presId="urn:microsoft.com/office/officeart/2005/8/layout/process1"/>
    <dgm:cxn modelId="{B926BFBF-2837-4E60-824D-BC2BB81B12C8}" type="presParOf" srcId="{079EB509-D1A1-4C91-91CA-8EA16CDE6383}" destId="{F9D01114-F602-4BE3-A4BB-F8CEA10AF05E}" srcOrd="0" destOrd="0" presId="urn:microsoft.com/office/officeart/2005/8/layout/process1"/>
    <dgm:cxn modelId="{EFD7334B-EC91-4D25-971F-E1C1E838D42C}" type="presParOf" srcId="{079EB509-D1A1-4C91-91CA-8EA16CDE6383}" destId="{330C807A-DB88-484A-B688-268AB0CB291E}" srcOrd="1" destOrd="0" presId="urn:microsoft.com/office/officeart/2005/8/layout/process1"/>
    <dgm:cxn modelId="{4579DD6D-E733-4186-BB0C-47AA15D6DD6C}" type="presParOf" srcId="{330C807A-DB88-484A-B688-268AB0CB291E}" destId="{35079BA2-EDBF-456E-9631-EF2F551EE9B9}" srcOrd="0" destOrd="0" presId="urn:microsoft.com/office/officeart/2005/8/layout/process1"/>
    <dgm:cxn modelId="{ACDA5B06-7B41-46A2-BF2A-8914053B1AB5}" type="presParOf" srcId="{079EB509-D1A1-4C91-91CA-8EA16CDE6383}" destId="{1C6F8914-6C03-470A-9AE8-83C9A44972A9}" srcOrd="2" destOrd="0" presId="urn:microsoft.com/office/officeart/2005/8/layout/process1"/>
    <dgm:cxn modelId="{A2870439-8938-481A-ABB8-273A2B6C28DC}" type="presParOf" srcId="{079EB509-D1A1-4C91-91CA-8EA16CDE6383}" destId="{8A256D60-B4FB-4925-A66A-EE17CF084935}" srcOrd="3" destOrd="0" presId="urn:microsoft.com/office/officeart/2005/8/layout/process1"/>
    <dgm:cxn modelId="{6A185A33-58DB-4659-8ED6-7165C25AC400}" type="presParOf" srcId="{8A256D60-B4FB-4925-A66A-EE17CF084935}" destId="{F228F8A3-ED1E-4F1F-897E-7AF0132BD492}" srcOrd="0" destOrd="0" presId="urn:microsoft.com/office/officeart/2005/8/layout/process1"/>
    <dgm:cxn modelId="{A752C138-DE18-4F31-8E80-8B0393BB94E1}" type="presParOf" srcId="{079EB509-D1A1-4C91-91CA-8EA16CDE6383}" destId="{48C6781D-6974-4F6A-831D-578D3AA42C8F}" srcOrd="4" destOrd="0" presId="urn:microsoft.com/office/officeart/2005/8/layout/process1"/>
    <dgm:cxn modelId="{A347D8DE-0A07-4021-84A1-90B0FA6FA45C}" type="presParOf" srcId="{079EB509-D1A1-4C91-91CA-8EA16CDE6383}" destId="{B851784E-D1B8-41D2-80D8-C7E113D3FD65}" srcOrd="5" destOrd="0" presId="urn:microsoft.com/office/officeart/2005/8/layout/process1"/>
    <dgm:cxn modelId="{BC8E02A8-72FF-4496-BBE6-7A19728B7E74}" type="presParOf" srcId="{B851784E-D1B8-41D2-80D8-C7E113D3FD65}" destId="{E7882EE8-5F0D-4EDC-93B0-176F9D53E9D9}" srcOrd="0" destOrd="0" presId="urn:microsoft.com/office/officeart/2005/8/layout/process1"/>
    <dgm:cxn modelId="{08B530D8-2260-4D46-A9F0-65981A37BE92}" type="presParOf" srcId="{079EB509-D1A1-4C91-91CA-8EA16CDE6383}" destId="{28776DA7-2A02-4E80-9266-2EED63C080A2}" srcOrd="6" destOrd="0" presId="urn:microsoft.com/office/officeart/2005/8/layout/process1"/>
    <dgm:cxn modelId="{220425BB-5815-4432-80EA-F932F2999532}" type="presParOf" srcId="{079EB509-D1A1-4C91-91CA-8EA16CDE6383}" destId="{B0784738-AA28-461E-BD83-78265B418A8C}" srcOrd="7" destOrd="0" presId="urn:microsoft.com/office/officeart/2005/8/layout/process1"/>
    <dgm:cxn modelId="{A8DB2180-0327-4432-8D61-7A0B32265D4A}" type="presParOf" srcId="{B0784738-AA28-461E-BD83-78265B418A8C}" destId="{7E8FEBA1-9AB6-4A56-A58C-E13521ABC9AF}" srcOrd="0" destOrd="0" presId="urn:microsoft.com/office/officeart/2005/8/layout/process1"/>
    <dgm:cxn modelId="{4BFE7BB0-19F0-42AD-AD7E-82DC019C96B4}" type="presParOf" srcId="{079EB509-D1A1-4C91-91CA-8EA16CDE6383}" destId="{9D17595E-1D37-486D-9EFD-99DE1CCE6787}" srcOrd="8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4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71DE01A4-4384-4F27-AF8C-2D0D0ECB52EF}" type="doc">
      <dgm:prSet loTypeId="urn:microsoft.com/office/officeart/2005/8/layout/process1" loCatId="process" qsTypeId="urn:microsoft.com/office/officeart/2005/8/quickstyle/simple1" qsCatId="simple" csTypeId="urn:microsoft.com/office/officeart/2005/8/colors/accent1_2" csCatId="accent1" phldr="1"/>
      <dgm:spPr/>
    </dgm:pt>
    <dgm:pt modelId="{4878187E-C6F8-4DD8-8315-7A4F423FB461}">
      <dgm:prSet phldrT="[Tekst]" custT="1"/>
      <dgm:spPr/>
      <dgm:t>
        <a:bodyPr/>
        <a:lstStyle/>
        <a:p>
          <a:r>
            <a:rPr lang="nl-NL" sz="2000" b="1" dirty="0"/>
            <a:t>8</a:t>
          </a:r>
        </a:p>
      </dgm:t>
    </dgm:pt>
    <dgm:pt modelId="{7A4E3DB6-5665-466D-AC12-4B32AD21FA77}" type="parTrans" cxnId="{99A0F8E1-0091-473F-9364-AC6A4B3CFEF2}">
      <dgm:prSet/>
      <dgm:spPr/>
      <dgm:t>
        <a:bodyPr/>
        <a:lstStyle/>
        <a:p>
          <a:endParaRPr lang="nl-NL" sz="2000" b="1"/>
        </a:p>
      </dgm:t>
    </dgm:pt>
    <dgm:pt modelId="{701048DB-5A69-42FC-AA65-E2BE311DF663}" type="sibTrans" cxnId="{99A0F8E1-0091-473F-9364-AC6A4B3CFEF2}">
      <dgm:prSet custT="1"/>
      <dgm:spPr/>
      <dgm:t>
        <a:bodyPr/>
        <a:lstStyle/>
        <a:p>
          <a:endParaRPr lang="nl-NL" sz="2000" b="1"/>
        </a:p>
      </dgm:t>
    </dgm:pt>
    <dgm:pt modelId="{F2D85EED-2742-473D-A841-F46ED98823E5}">
      <dgm:prSet phldrT="[Tekst]" custT="1"/>
      <dgm:spPr/>
      <dgm:t>
        <a:bodyPr/>
        <a:lstStyle/>
        <a:p>
          <a:r>
            <a:rPr lang="nl-NL" sz="2000" b="1" dirty="0"/>
            <a:t>Hans de Ridder</a:t>
          </a:r>
        </a:p>
      </dgm:t>
    </dgm:pt>
    <dgm:pt modelId="{A2B492C0-1AAE-442A-BC21-D8C6804F3DF3}" type="parTrans" cxnId="{41D94280-2899-4583-906B-A85C94F3D4C7}">
      <dgm:prSet/>
      <dgm:spPr/>
      <dgm:t>
        <a:bodyPr/>
        <a:lstStyle/>
        <a:p>
          <a:endParaRPr lang="nl-NL" sz="2000" b="1"/>
        </a:p>
      </dgm:t>
    </dgm:pt>
    <dgm:pt modelId="{17273E78-9621-461D-A489-0079C119ED73}" type="sibTrans" cxnId="{41D94280-2899-4583-906B-A85C94F3D4C7}">
      <dgm:prSet custT="1"/>
      <dgm:spPr/>
      <dgm:t>
        <a:bodyPr/>
        <a:lstStyle/>
        <a:p>
          <a:endParaRPr lang="nl-NL" sz="2000" b="1"/>
        </a:p>
      </dgm:t>
    </dgm:pt>
    <dgm:pt modelId="{0A35BABA-9853-4FFB-BE97-F12B9C5D4322}">
      <dgm:prSet phldrT="[Tekst]" custT="1"/>
      <dgm:spPr/>
      <dgm:t>
        <a:bodyPr/>
        <a:lstStyle/>
        <a:p>
          <a:r>
            <a:rPr lang="nl-NL" sz="2000" b="1" dirty="0"/>
            <a:t>Carambole</a:t>
          </a:r>
        </a:p>
      </dgm:t>
    </dgm:pt>
    <dgm:pt modelId="{B0A3E858-BAA8-4CA8-9C79-7B70A3FEE3F1}" type="parTrans" cxnId="{EDBE6AC1-54B4-4006-BD64-7785795FA927}">
      <dgm:prSet/>
      <dgm:spPr/>
      <dgm:t>
        <a:bodyPr/>
        <a:lstStyle/>
        <a:p>
          <a:endParaRPr lang="nl-NL" sz="2000"/>
        </a:p>
      </dgm:t>
    </dgm:pt>
    <dgm:pt modelId="{DAAA8026-EDA6-46A0-8451-2CB4CD2506FB}" type="sibTrans" cxnId="{EDBE6AC1-54B4-4006-BD64-7785795FA927}">
      <dgm:prSet custT="1"/>
      <dgm:spPr/>
      <dgm:t>
        <a:bodyPr/>
        <a:lstStyle/>
        <a:p>
          <a:endParaRPr lang="nl-NL" sz="2000"/>
        </a:p>
      </dgm:t>
    </dgm:pt>
    <dgm:pt modelId="{F9AFC763-4075-47D7-B5D8-F8A63E144AEE}">
      <dgm:prSet phldrT="[Tekst]" custT="1"/>
      <dgm:spPr/>
      <dgm:t>
        <a:bodyPr/>
        <a:lstStyle/>
        <a:p>
          <a:r>
            <a:rPr lang="nl-NL" sz="2000" b="1" dirty="0"/>
            <a:t>103</a:t>
          </a:r>
        </a:p>
      </dgm:t>
    </dgm:pt>
    <dgm:pt modelId="{D5A48423-958A-4A9E-BE19-2304EF0DA053}" type="parTrans" cxnId="{8F2D5FE2-BAF9-46D7-B590-DD8372AF9388}">
      <dgm:prSet/>
      <dgm:spPr/>
      <dgm:t>
        <a:bodyPr/>
        <a:lstStyle/>
        <a:p>
          <a:endParaRPr lang="nl-NL" sz="2000"/>
        </a:p>
      </dgm:t>
    </dgm:pt>
    <dgm:pt modelId="{5959FFD2-EFFA-49AA-ACD0-20E3B6BE0E02}" type="sibTrans" cxnId="{8F2D5FE2-BAF9-46D7-B590-DD8372AF9388}">
      <dgm:prSet/>
      <dgm:spPr/>
      <dgm:t>
        <a:bodyPr/>
        <a:lstStyle/>
        <a:p>
          <a:endParaRPr lang="nl-NL" sz="2000"/>
        </a:p>
      </dgm:t>
    </dgm:pt>
    <dgm:pt modelId="{0B9D6012-9934-4C91-B894-025F969E3916}">
      <dgm:prSet phldrT="[Tekst]"/>
      <dgm:spPr/>
      <dgm:t>
        <a:bodyPr/>
        <a:lstStyle/>
        <a:p>
          <a:r>
            <a:rPr lang="nl-NL" b="1" dirty="0"/>
            <a:t>13-11-2018</a:t>
          </a:r>
        </a:p>
      </dgm:t>
    </dgm:pt>
    <dgm:pt modelId="{25671D03-0DF6-4E2C-BED0-6A5EBBC6EC33}" type="parTrans" cxnId="{C1145887-E0E9-491E-BAD3-E13468EB38F5}">
      <dgm:prSet/>
      <dgm:spPr/>
      <dgm:t>
        <a:bodyPr/>
        <a:lstStyle/>
        <a:p>
          <a:endParaRPr lang="nl-NL"/>
        </a:p>
      </dgm:t>
    </dgm:pt>
    <dgm:pt modelId="{0263F856-4BD2-47A9-A379-B3C9F23AACA6}" type="sibTrans" cxnId="{C1145887-E0E9-491E-BAD3-E13468EB38F5}">
      <dgm:prSet/>
      <dgm:spPr/>
      <dgm:t>
        <a:bodyPr/>
        <a:lstStyle/>
        <a:p>
          <a:endParaRPr lang="nl-NL"/>
        </a:p>
      </dgm:t>
    </dgm:pt>
    <dgm:pt modelId="{079EB509-D1A1-4C91-91CA-8EA16CDE6383}" type="pres">
      <dgm:prSet presAssocID="{71DE01A4-4384-4F27-AF8C-2D0D0ECB52EF}" presName="Name0" presStyleCnt="0">
        <dgm:presLayoutVars>
          <dgm:dir/>
          <dgm:resizeHandles val="exact"/>
        </dgm:presLayoutVars>
      </dgm:prSet>
      <dgm:spPr/>
    </dgm:pt>
    <dgm:pt modelId="{F9D01114-F602-4BE3-A4BB-F8CEA10AF05E}" type="pres">
      <dgm:prSet presAssocID="{4878187E-C6F8-4DD8-8315-7A4F423FB461}" presName="node" presStyleLbl="node1" presStyleIdx="0" presStyleCnt="5" custScaleY="54966">
        <dgm:presLayoutVars>
          <dgm:bulletEnabled val="1"/>
        </dgm:presLayoutVars>
      </dgm:prSet>
      <dgm:spPr/>
    </dgm:pt>
    <dgm:pt modelId="{330C807A-DB88-484A-B688-268AB0CB291E}" type="pres">
      <dgm:prSet presAssocID="{701048DB-5A69-42FC-AA65-E2BE311DF663}" presName="sibTrans" presStyleLbl="sibTrans2D1" presStyleIdx="0" presStyleCnt="4"/>
      <dgm:spPr>
        <a:prstGeom prst="mathMinus">
          <a:avLst/>
        </a:prstGeom>
      </dgm:spPr>
    </dgm:pt>
    <dgm:pt modelId="{35079BA2-EDBF-456E-9631-EF2F551EE9B9}" type="pres">
      <dgm:prSet presAssocID="{701048DB-5A69-42FC-AA65-E2BE311DF663}" presName="connectorText" presStyleLbl="sibTrans2D1" presStyleIdx="0" presStyleCnt="4"/>
      <dgm:spPr/>
    </dgm:pt>
    <dgm:pt modelId="{1C6F8914-6C03-470A-9AE8-83C9A44972A9}" type="pres">
      <dgm:prSet presAssocID="{F2D85EED-2742-473D-A841-F46ED98823E5}" presName="node" presStyleLbl="node1" presStyleIdx="1" presStyleCnt="5" custScaleX="279602" custScaleY="54966">
        <dgm:presLayoutVars>
          <dgm:bulletEnabled val="1"/>
        </dgm:presLayoutVars>
      </dgm:prSet>
      <dgm:spPr/>
    </dgm:pt>
    <dgm:pt modelId="{8A256D60-B4FB-4925-A66A-EE17CF084935}" type="pres">
      <dgm:prSet presAssocID="{17273E78-9621-461D-A489-0079C119ED73}" presName="sibTrans" presStyleLbl="sibTrans2D1" presStyleIdx="1" presStyleCnt="4"/>
      <dgm:spPr>
        <a:prstGeom prst="mathMinus">
          <a:avLst/>
        </a:prstGeom>
      </dgm:spPr>
    </dgm:pt>
    <dgm:pt modelId="{F228F8A3-ED1E-4F1F-897E-7AF0132BD492}" type="pres">
      <dgm:prSet presAssocID="{17273E78-9621-461D-A489-0079C119ED73}" presName="connectorText" presStyleLbl="sibTrans2D1" presStyleIdx="1" presStyleCnt="4"/>
      <dgm:spPr/>
    </dgm:pt>
    <dgm:pt modelId="{48C6781D-6974-4F6A-831D-578D3AA42C8F}" type="pres">
      <dgm:prSet presAssocID="{0A35BABA-9853-4FFB-BE97-F12B9C5D4322}" presName="node" presStyleLbl="node1" presStyleIdx="2" presStyleCnt="5" custScaleX="150952" custScaleY="54966">
        <dgm:presLayoutVars>
          <dgm:bulletEnabled val="1"/>
        </dgm:presLayoutVars>
      </dgm:prSet>
      <dgm:spPr/>
    </dgm:pt>
    <dgm:pt modelId="{B851784E-D1B8-41D2-80D8-C7E113D3FD65}" type="pres">
      <dgm:prSet presAssocID="{DAAA8026-EDA6-46A0-8451-2CB4CD2506FB}" presName="sibTrans" presStyleLbl="sibTrans2D1" presStyleIdx="2" presStyleCnt="4"/>
      <dgm:spPr>
        <a:prstGeom prst="mathMinus">
          <a:avLst/>
        </a:prstGeom>
      </dgm:spPr>
    </dgm:pt>
    <dgm:pt modelId="{E7882EE8-5F0D-4EDC-93B0-176F9D53E9D9}" type="pres">
      <dgm:prSet presAssocID="{DAAA8026-EDA6-46A0-8451-2CB4CD2506FB}" presName="connectorText" presStyleLbl="sibTrans2D1" presStyleIdx="2" presStyleCnt="4"/>
      <dgm:spPr/>
    </dgm:pt>
    <dgm:pt modelId="{28776DA7-2A02-4E80-9266-2EED63C080A2}" type="pres">
      <dgm:prSet presAssocID="{F9AFC763-4075-47D7-B5D8-F8A63E144AEE}" presName="node" presStyleLbl="node1" presStyleIdx="3" presStyleCnt="5" custScaleY="54966">
        <dgm:presLayoutVars>
          <dgm:bulletEnabled val="1"/>
        </dgm:presLayoutVars>
      </dgm:prSet>
      <dgm:spPr/>
    </dgm:pt>
    <dgm:pt modelId="{C60A1308-3A0C-4E79-A8B7-2CA6A1BCD583}" type="pres">
      <dgm:prSet presAssocID="{5959FFD2-EFFA-49AA-ACD0-20E3B6BE0E02}" presName="sibTrans" presStyleLbl="sibTrans2D1" presStyleIdx="3" presStyleCnt="4"/>
      <dgm:spPr/>
    </dgm:pt>
    <dgm:pt modelId="{32DCDC43-C011-4BD9-B48E-94BFA486EA40}" type="pres">
      <dgm:prSet presAssocID="{5959FFD2-EFFA-49AA-ACD0-20E3B6BE0E02}" presName="connectorText" presStyleLbl="sibTrans2D1" presStyleIdx="3" presStyleCnt="4"/>
      <dgm:spPr/>
    </dgm:pt>
    <dgm:pt modelId="{94113791-5470-4258-A6BB-7B5488A9743F}" type="pres">
      <dgm:prSet presAssocID="{0B9D6012-9934-4C91-B894-025F969E3916}" presName="node" presStyleLbl="node1" presStyleIdx="4" presStyleCnt="5" custScaleY="54966">
        <dgm:presLayoutVars>
          <dgm:bulletEnabled val="1"/>
        </dgm:presLayoutVars>
      </dgm:prSet>
      <dgm:spPr/>
    </dgm:pt>
  </dgm:ptLst>
  <dgm:cxnLst>
    <dgm:cxn modelId="{B49B6E0C-00DA-43CF-85F6-41E4BBFD1175}" type="presOf" srcId="{0B9D6012-9934-4C91-B894-025F969E3916}" destId="{94113791-5470-4258-A6BB-7B5488A9743F}" srcOrd="0" destOrd="0" presId="urn:microsoft.com/office/officeart/2005/8/layout/process1"/>
    <dgm:cxn modelId="{A307EF1E-5E8C-4A11-A482-DFEE22D9BE20}" type="presOf" srcId="{DAAA8026-EDA6-46A0-8451-2CB4CD2506FB}" destId="{B851784E-D1B8-41D2-80D8-C7E113D3FD65}" srcOrd="0" destOrd="0" presId="urn:microsoft.com/office/officeart/2005/8/layout/process1"/>
    <dgm:cxn modelId="{D575FF21-5E12-4F0F-BE0E-EB881391C0E6}" type="presOf" srcId="{DAAA8026-EDA6-46A0-8451-2CB4CD2506FB}" destId="{E7882EE8-5F0D-4EDC-93B0-176F9D53E9D9}" srcOrd="1" destOrd="0" presId="urn:microsoft.com/office/officeart/2005/8/layout/process1"/>
    <dgm:cxn modelId="{D4BC0423-303D-4762-8D21-60945A7E9B20}" type="presOf" srcId="{71DE01A4-4384-4F27-AF8C-2D0D0ECB52EF}" destId="{079EB509-D1A1-4C91-91CA-8EA16CDE6383}" srcOrd="0" destOrd="0" presId="urn:microsoft.com/office/officeart/2005/8/layout/process1"/>
    <dgm:cxn modelId="{194BE429-958E-4D4C-88DB-775312D28A13}" type="presOf" srcId="{701048DB-5A69-42FC-AA65-E2BE311DF663}" destId="{35079BA2-EDBF-456E-9631-EF2F551EE9B9}" srcOrd="1" destOrd="0" presId="urn:microsoft.com/office/officeart/2005/8/layout/process1"/>
    <dgm:cxn modelId="{67628561-EAC4-4C08-8891-DF8F5A05B398}" type="presOf" srcId="{0A35BABA-9853-4FFB-BE97-F12B9C5D4322}" destId="{48C6781D-6974-4F6A-831D-578D3AA42C8F}" srcOrd="0" destOrd="0" presId="urn:microsoft.com/office/officeart/2005/8/layout/process1"/>
    <dgm:cxn modelId="{DC72CB63-19A3-49FB-B0DC-D62EC23E4E50}" type="presOf" srcId="{F9AFC763-4075-47D7-B5D8-F8A63E144AEE}" destId="{28776DA7-2A02-4E80-9266-2EED63C080A2}" srcOrd="0" destOrd="0" presId="urn:microsoft.com/office/officeart/2005/8/layout/process1"/>
    <dgm:cxn modelId="{41D94280-2899-4583-906B-A85C94F3D4C7}" srcId="{71DE01A4-4384-4F27-AF8C-2D0D0ECB52EF}" destId="{F2D85EED-2742-473D-A841-F46ED98823E5}" srcOrd="1" destOrd="0" parTransId="{A2B492C0-1AAE-442A-BC21-D8C6804F3DF3}" sibTransId="{17273E78-9621-461D-A489-0079C119ED73}"/>
    <dgm:cxn modelId="{508F2087-240C-4174-97BE-1F04C7401570}" type="presOf" srcId="{5959FFD2-EFFA-49AA-ACD0-20E3B6BE0E02}" destId="{C60A1308-3A0C-4E79-A8B7-2CA6A1BCD583}" srcOrd="0" destOrd="0" presId="urn:microsoft.com/office/officeart/2005/8/layout/process1"/>
    <dgm:cxn modelId="{C1145887-E0E9-491E-BAD3-E13468EB38F5}" srcId="{71DE01A4-4384-4F27-AF8C-2D0D0ECB52EF}" destId="{0B9D6012-9934-4C91-B894-025F969E3916}" srcOrd="4" destOrd="0" parTransId="{25671D03-0DF6-4E2C-BED0-6A5EBBC6EC33}" sibTransId="{0263F856-4BD2-47A9-A379-B3C9F23AACA6}"/>
    <dgm:cxn modelId="{563987AA-95CD-4ED8-A544-A739CC382BAD}" type="presOf" srcId="{5959FFD2-EFFA-49AA-ACD0-20E3B6BE0E02}" destId="{32DCDC43-C011-4BD9-B48E-94BFA486EA40}" srcOrd="1" destOrd="0" presId="urn:microsoft.com/office/officeart/2005/8/layout/process1"/>
    <dgm:cxn modelId="{EDBE6AC1-54B4-4006-BD64-7785795FA927}" srcId="{71DE01A4-4384-4F27-AF8C-2D0D0ECB52EF}" destId="{0A35BABA-9853-4FFB-BE97-F12B9C5D4322}" srcOrd="2" destOrd="0" parTransId="{B0A3E858-BAA8-4CA8-9C79-7B70A3FEE3F1}" sibTransId="{DAAA8026-EDA6-46A0-8451-2CB4CD2506FB}"/>
    <dgm:cxn modelId="{90AC02C2-EC70-4250-9679-0AC4A6F9FCE9}" type="presOf" srcId="{17273E78-9621-461D-A489-0079C119ED73}" destId="{8A256D60-B4FB-4925-A66A-EE17CF084935}" srcOrd="0" destOrd="0" presId="urn:microsoft.com/office/officeart/2005/8/layout/process1"/>
    <dgm:cxn modelId="{2F5C47CF-5544-4904-A28E-800E389C5BA1}" type="presOf" srcId="{4878187E-C6F8-4DD8-8315-7A4F423FB461}" destId="{F9D01114-F602-4BE3-A4BB-F8CEA10AF05E}" srcOrd="0" destOrd="0" presId="urn:microsoft.com/office/officeart/2005/8/layout/process1"/>
    <dgm:cxn modelId="{0F54B6D3-BB7D-4687-A4C4-8BE6CE61EB8B}" type="presOf" srcId="{F2D85EED-2742-473D-A841-F46ED98823E5}" destId="{1C6F8914-6C03-470A-9AE8-83C9A44972A9}" srcOrd="0" destOrd="0" presId="urn:microsoft.com/office/officeart/2005/8/layout/process1"/>
    <dgm:cxn modelId="{99A0F8E1-0091-473F-9364-AC6A4B3CFEF2}" srcId="{71DE01A4-4384-4F27-AF8C-2D0D0ECB52EF}" destId="{4878187E-C6F8-4DD8-8315-7A4F423FB461}" srcOrd="0" destOrd="0" parTransId="{7A4E3DB6-5665-466D-AC12-4B32AD21FA77}" sibTransId="{701048DB-5A69-42FC-AA65-E2BE311DF663}"/>
    <dgm:cxn modelId="{8F2D5FE2-BAF9-46D7-B590-DD8372AF9388}" srcId="{71DE01A4-4384-4F27-AF8C-2D0D0ECB52EF}" destId="{F9AFC763-4075-47D7-B5D8-F8A63E144AEE}" srcOrd="3" destOrd="0" parTransId="{D5A48423-958A-4A9E-BE19-2304EF0DA053}" sibTransId="{5959FFD2-EFFA-49AA-ACD0-20E3B6BE0E02}"/>
    <dgm:cxn modelId="{074F02E5-C491-4D56-B5D0-C746A50235A1}" type="presOf" srcId="{701048DB-5A69-42FC-AA65-E2BE311DF663}" destId="{330C807A-DB88-484A-B688-268AB0CB291E}" srcOrd="0" destOrd="0" presId="urn:microsoft.com/office/officeart/2005/8/layout/process1"/>
    <dgm:cxn modelId="{4C5FE8FF-6E2F-4619-9521-054D55DAF6FD}" type="presOf" srcId="{17273E78-9621-461D-A489-0079C119ED73}" destId="{F228F8A3-ED1E-4F1F-897E-7AF0132BD492}" srcOrd="1" destOrd="0" presId="urn:microsoft.com/office/officeart/2005/8/layout/process1"/>
    <dgm:cxn modelId="{B926BFBF-2837-4E60-824D-BC2BB81B12C8}" type="presParOf" srcId="{079EB509-D1A1-4C91-91CA-8EA16CDE6383}" destId="{F9D01114-F602-4BE3-A4BB-F8CEA10AF05E}" srcOrd="0" destOrd="0" presId="urn:microsoft.com/office/officeart/2005/8/layout/process1"/>
    <dgm:cxn modelId="{EFD7334B-EC91-4D25-971F-E1C1E838D42C}" type="presParOf" srcId="{079EB509-D1A1-4C91-91CA-8EA16CDE6383}" destId="{330C807A-DB88-484A-B688-268AB0CB291E}" srcOrd="1" destOrd="0" presId="urn:microsoft.com/office/officeart/2005/8/layout/process1"/>
    <dgm:cxn modelId="{4579DD6D-E733-4186-BB0C-47AA15D6DD6C}" type="presParOf" srcId="{330C807A-DB88-484A-B688-268AB0CB291E}" destId="{35079BA2-EDBF-456E-9631-EF2F551EE9B9}" srcOrd="0" destOrd="0" presId="urn:microsoft.com/office/officeart/2005/8/layout/process1"/>
    <dgm:cxn modelId="{ACDA5B06-7B41-46A2-BF2A-8914053B1AB5}" type="presParOf" srcId="{079EB509-D1A1-4C91-91CA-8EA16CDE6383}" destId="{1C6F8914-6C03-470A-9AE8-83C9A44972A9}" srcOrd="2" destOrd="0" presId="urn:microsoft.com/office/officeart/2005/8/layout/process1"/>
    <dgm:cxn modelId="{A2870439-8938-481A-ABB8-273A2B6C28DC}" type="presParOf" srcId="{079EB509-D1A1-4C91-91CA-8EA16CDE6383}" destId="{8A256D60-B4FB-4925-A66A-EE17CF084935}" srcOrd="3" destOrd="0" presId="urn:microsoft.com/office/officeart/2005/8/layout/process1"/>
    <dgm:cxn modelId="{6A185A33-58DB-4659-8ED6-7165C25AC400}" type="presParOf" srcId="{8A256D60-B4FB-4925-A66A-EE17CF084935}" destId="{F228F8A3-ED1E-4F1F-897E-7AF0132BD492}" srcOrd="0" destOrd="0" presId="urn:microsoft.com/office/officeart/2005/8/layout/process1"/>
    <dgm:cxn modelId="{A752C138-DE18-4F31-8E80-8B0393BB94E1}" type="presParOf" srcId="{079EB509-D1A1-4C91-91CA-8EA16CDE6383}" destId="{48C6781D-6974-4F6A-831D-578D3AA42C8F}" srcOrd="4" destOrd="0" presId="urn:microsoft.com/office/officeart/2005/8/layout/process1"/>
    <dgm:cxn modelId="{A347D8DE-0A07-4021-84A1-90B0FA6FA45C}" type="presParOf" srcId="{079EB509-D1A1-4C91-91CA-8EA16CDE6383}" destId="{B851784E-D1B8-41D2-80D8-C7E113D3FD65}" srcOrd="5" destOrd="0" presId="urn:microsoft.com/office/officeart/2005/8/layout/process1"/>
    <dgm:cxn modelId="{BC8E02A8-72FF-4496-BBE6-7A19728B7E74}" type="presParOf" srcId="{B851784E-D1B8-41D2-80D8-C7E113D3FD65}" destId="{E7882EE8-5F0D-4EDC-93B0-176F9D53E9D9}" srcOrd="0" destOrd="0" presId="urn:microsoft.com/office/officeart/2005/8/layout/process1"/>
    <dgm:cxn modelId="{08B530D8-2260-4D46-A9F0-65981A37BE92}" type="presParOf" srcId="{079EB509-D1A1-4C91-91CA-8EA16CDE6383}" destId="{28776DA7-2A02-4E80-9266-2EED63C080A2}" srcOrd="6" destOrd="0" presId="urn:microsoft.com/office/officeart/2005/8/layout/process1"/>
    <dgm:cxn modelId="{0654767F-F7A0-4B69-A71F-82659DDA0D63}" type="presParOf" srcId="{079EB509-D1A1-4C91-91CA-8EA16CDE6383}" destId="{C60A1308-3A0C-4E79-A8B7-2CA6A1BCD583}" srcOrd="7" destOrd="0" presId="urn:microsoft.com/office/officeart/2005/8/layout/process1"/>
    <dgm:cxn modelId="{6519C459-EC03-4307-833B-235A91295D27}" type="presParOf" srcId="{C60A1308-3A0C-4E79-A8B7-2CA6A1BCD583}" destId="{32DCDC43-C011-4BD9-B48E-94BFA486EA40}" srcOrd="0" destOrd="0" presId="urn:microsoft.com/office/officeart/2005/8/layout/process1"/>
    <dgm:cxn modelId="{1B274E88-8DFB-41CA-9475-B3B4FD1B80D8}" type="presParOf" srcId="{079EB509-D1A1-4C91-91CA-8EA16CDE6383}" destId="{94113791-5470-4258-A6BB-7B5488A9743F}" srcOrd="8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17" minVer="http://schemas.openxmlformats.org/drawingml/2006/diagram"/>
    </a:ext>
  </dgm:extLst>
</dgm:dataModel>
</file>

<file path=ppt/diagrams/data30.xml><?xml version="1.0" encoding="utf-8"?>
<dgm:dataModel xmlns:dgm="http://schemas.openxmlformats.org/drawingml/2006/diagram" xmlns:a="http://schemas.openxmlformats.org/drawingml/2006/main">
  <dgm:ptLst>
    <dgm:pt modelId="{71DE01A4-4384-4F27-AF8C-2D0D0ECB52EF}" type="doc">
      <dgm:prSet loTypeId="urn:microsoft.com/office/officeart/2005/8/layout/process1" loCatId="process" qsTypeId="urn:microsoft.com/office/officeart/2005/8/quickstyle/simple1" qsCatId="simple" csTypeId="urn:microsoft.com/office/officeart/2005/8/colors/accent1_2" csCatId="accent1" phldr="1"/>
      <dgm:spPr/>
    </dgm:pt>
    <dgm:pt modelId="{4878187E-C6F8-4DD8-8315-7A4F423FB461}">
      <dgm:prSet phldrT="[Tekst]" custT="1"/>
      <dgm:spPr/>
      <dgm:t>
        <a:bodyPr/>
        <a:lstStyle/>
        <a:p>
          <a:r>
            <a:rPr lang="nl-NL" sz="2000" b="1" dirty="0"/>
            <a:t>1</a:t>
          </a:r>
        </a:p>
      </dgm:t>
    </dgm:pt>
    <dgm:pt modelId="{7A4E3DB6-5665-466D-AC12-4B32AD21FA77}" type="parTrans" cxnId="{99A0F8E1-0091-473F-9364-AC6A4B3CFEF2}">
      <dgm:prSet/>
      <dgm:spPr/>
      <dgm:t>
        <a:bodyPr/>
        <a:lstStyle/>
        <a:p>
          <a:endParaRPr lang="nl-NL" sz="2000" b="1"/>
        </a:p>
      </dgm:t>
    </dgm:pt>
    <dgm:pt modelId="{701048DB-5A69-42FC-AA65-E2BE311DF663}" type="sibTrans" cxnId="{99A0F8E1-0091-473F-9364-AC6A4B3CFEF2}">
      <dgm:prSet custT="1"/>
      <dgm:spPr/>
      <dgm:t>
        <a:bodyPr/>
        <a:lstStyle/>
        <a:p>
          <a:endParaRPr lang="nl-NL" sz="2000" b="1"/>
        </a:p>
      </dgm:t>
    </dgm:pt>
    <dgm:pt modelId="{F2D85EED-2742-473D-A841-F46ED98823E5}">
      <dgm:prSet phldrT="[Tekst]" custT="1"/>
      <dgm:spPr/>
      <dgm:t>
        <a:bodyPr/>
        <a:lstStyle/>
        <a:p>
          <a:r>
            <a:rPr lang="nl-NL" sz="2000" b="1" dirty="0"/>
            <a:t>Hans de Ridder</a:t>
          </a:r>
        </a:p>
      </dgm:t>
    </dgm:pt>
    <dgm:pt modelId="{A2B492C0-1AAE-442A-BC21-D8C6804F3DF3}" type="parTrans" cxnId="{41D94280-2899-4583-906B-A85C94F3D4C7}">
      <dgm:prSet/>
      <dgm:spPr/>
      <dgm:t>
        <a:bodyPr/>
        <a:lstStyle/>
        <a:p>
          <a:endParaRPr lang="nl-NL" sz="2000" b="1"/>
        </a:p>
      </dgm:t>
    </dgm:pt>
    <dgm:pt modelId="{17273E78-9621-461D-A489-0079C119ED73}" type="sibTrans" cxnId="{41D94280-2899-4583-906B-A85C94F3D4C7}">
      <dgm:prSet custT="1"/>
      <dgm:spPr/>
      <dgm:t>
        <a:bodyPr/>
        <a:lstStyle/>
        <a:p>
          <a:endParaRPr lang="nl-NL" sz="2000" b="1"/>
        </a:p>
      </dgm:t>
    </dgm:pt>
    <dgm:pt modelId="{0A35BABA-9853-4FFB-BE97-F12B9C5D4322}">
      <dgm:prSet phldrT="[Tekst]" custT="1"/>
      <dgm:spPr/>
      <dgm:t>
        <a:bodyPr/>
        <a:lstStyle/>
        <a:p>
          <a:r>
            <a:rPr lang="nl-NL" sz="2000" b="1" dirty="0"/>
            <a:t>Carambole</a:t>
          </a:r>
        </a:p>
      </dgm:t>
    </dgm:pt>
    <dgm:pt modelId="{B0A3E858-BAA8-4CA8-9C79-7B70A3FEE3F1}" type="parTrans" cxnId="{EDBE6AC1-54B4-4006-BD64-7785795FA927}">
      <dgm:prSet/>
      <dgm:spPr/>
      <dgm:t>
        <a:bodyPr/>
        <a:lstStyle/>
        <a:p>
          <a:endParaRPr lang="nl-NL" sz="2000"/>
        </a:p>
      </dgm:t>
    </dgm:pt>
    <dgm:pt modelId="{DAAA8026-EDA6-46A0-8451-2CB4CD2506FB}" type="sibTrans" cxnId="{EDBE6AC1-54B4-4006-BD64-7785795FA927}">
      <dgm:prSet custT="1"/>
      <dgm:spPr/>
      <dgm:t>
        <a:bodyPr/>
        <a:lstStyle/>
        <a:p>
          <a:endParaRPr lang="nl-NL" sz="2000"/>
        </a:p>
      </dgm:t>
    </dgm:pt>
    <dgm:pt modelId="{F9AFC763-4075-47D7-B5D8-F8A63E144AEE}">
      <dgm:prSet phldrT="[Tekst]" custT="1"/>
      <dgm:spPr/>
      <dgm:t>
        <a:bodyPr/>
        <a:lstStyle/>
        <a:p>
          <a:r>
            <a:rPr lang="nl-NL" sz="2000" b="1" dirty="0"/>
            <a:t>6,988</a:t>
          </a:r>
        </a:p>
      </dgm:t>
    </dgm:pt>
    <dgm:pt modelId="{D5A48423-958A-4A9E-BE19-2304EF0DA053}" type="parTrans" cxnId="{8F2D5FE2-BAF9-46D7-B590-DD8372AF9388}">
      <dgm:prSet/>
      <dgm:spPr/>
      <dgm:t>
        <a:bodyPr/>
        <a:lstStyle/>
        <a:p>
          <a:endParaRPr lang="nl-NL" sz="2000"/>
        </a:p>
      </dgm:t>
    </dgm:pt>
    <dgm:pt modelId="{5959FFD2-EFFA-49AA-ACD0-20E3B6BE0E02}" type="sibTrans" cxnId="{8F2D5FE2-BAF9-46D7-B590-DD8372AF9388}">
      <dgm:prSet/>
      <dgm:spPr/>
      <dgm:t>
        <a:bodyPr/>
        <a:lstStyle/>
        <a:p>
          <a:endParaRPr lang="nl-NL" sz="2000"/>
        </a:p>
      </dgm:t>
    </dgm:pt>
    <dgm:pt modelId="{7AD09DD3-EFD4-4952-8408-FC2ABCD9A71F}">
      <dgm:prSet phldrT="[Tekst]"/>
      <dgm:spPr/>
      <dgm:t>
        <a:bodyPr/>
        <a:lstStyle/>
        <a:p>
          <a:r>
            <a:rPr lang="nl-NL" b="1" dirty="0"/>
            <a:t>19,68%</a:t>
          </a:r>
        </a:p>
      </dgm:t>
    </dgm:pt>
    <dgm:pt modelId="{1374AC4A-9037-40F8-9058-46288D60CDC9}" type="parTrans" cxnId="{47CCAC3A-4C58-4160-A786-95D9B5D1339C}">
      <dgm:prSet/>
      <dgm:spPr/>
      <dgm:t>
        <a:bodyPr/>
        <a:lstStyle/>
        <a:p>
          <a:endParaRPr lang="nl-NL"/>
        </a:p>
      </dgm:t>
    </dgm:pt>
    <dgm:pt modelId="{C396C060-EB74-44E2-B769-AD53B6414AAF}" type="sibTrans" cxnId="{47CCAC3A-4C58-4160-A786-95D9B5D1339C}">
      <dgm:prSet/>
      <dgm:spPr/>
      <dgm:t>
        <a:bodyPr/>
        <a:lstStyle/>
        <a:p>
          <a:endParaRPr lang="nl-NL"/>
        </a:p>
      </dgm:t>
    </dgm:pt>
    <dgm:pt modelId="{079EB509-D1A1-4C91-91CA-8EA16CDE6383}" type="pres">
      <dgm:prSet presAssocID="{71DE01A4-4384-4F27-AF8C-2D0D0ECB52EF}" presName="Name0" presStyleCnt="0">
        <dgm:presLayoutVars>
          <dgm:dir/>
          <dgm:resizeHandles val="exact"/>
        </dgm:presLayoutVars>
      </dgm:prSet>
      <dgm:spPr/>
    </dgm:pt>
    <dgm:pt modelId="{F9D01114-F602-4BE3-A4BB-F8CEA10AF05E}" type="pres">
      <dgm:prSet presAssocID="{4878187E-C6F8-4DD8-8315-7A4F423FB461}" presName="node" presStyleLbl="node1" presStyleIdx="0" presStyleCnt="5" custScaleY="54966">
        <dgm:presLayoutVars>
          <dgm:bulletEnabled val="1"/>
        </dgm:presLayoutVars>
      </dgm:prSet>
      <dgm:spPr/>
    </dgm:pt>
    <dgm:pt modelId="{330C807A-DB88-484A-B688-268AB0CB291E}" type="pres">
      <dgm:prSet presAssocID="{701048DB-5A69-42FC-AA65-E2BE311DF663}" presName="sibTrans" presStyleLbl="sibTrans2D1" presStyleIdx="0" presStyleCnt="4"/>
      <dgm:spPr>
        <a:prstGeom prst="mathMinus">
          <a:avLst/>
        </a:prstGeom>
      </dgm:spPr>
    </dgm:pt>
    <dgm:pt modelId="{35079BA2-EDBF-456E-9631-EF2F551EE9B9}" type="pres">
      <dgm:prSet presAssocID="{701048DB-5A69-42FC-AA65-E2BE311DF663}" presName="connectorText" presStyleLbl="sibTrans2D1" presStyleIdx="0" presStyleCnt="4"/>
      <dgm:spPr/>
    </dgm:pt>
    <dgm:pt modelId="{1C6F8914-6C03-470A-9AE8-83C9A44972A9}" type="pres">
      <dgm:prSet presAssocID="{F2D85EED-2742-473D-A841-F46ED98823E5}" presName="node" presStyleLbl="node1" presStyleIdx="1" presStyleCnt="5" custScaleX="279602" custScaleY="54966">
        <dgm:presLayoutVars>
          <dgm:bulletEnabled val="1"/>
        </dgm:presLayoutVars>
      </dgm:prSet>
      <dgm:spPr/>
    </dgm:pt>
    <dgm:pt modelId="{8A256D60-B4FB-4925-A66A-EE17CF084935}" type="pres">
      <dgm:prSet presAssocID="{17273E78-9621-461D-A489-0079C119ED73}" presName="sibTrans" presStyleLbl="sibTrans2D1" presStyleIdx="1" presStyleCnt="4"/>
      <dgm:spPr>
        <a:prstGeom prst="mathMinus">
          <a:avLst/>
        </a:prstGeom>
      </dgm:spPr>
    </dgm:pt>
    <dgm:pt modelId="{F228F8A3-ED1E-4F1F-897E-7AF0132BD492}" type="pres">
      <dgm:prSet presAssocID="{17273E78-9621-461D-A489-0079C119ED73}" presName="connectorText" presStyleLbl="sibTrans2D1" presStyleIdx="1" presStyleCnt="4"/>
      <dgm:spPr/>
    </dgm:pt>
    <dgm:pt modelId="{48C6781D-6974-4F6A-831D-578D3AA42C8F}" type="pres">
      <dgm:prSet presAssocID="{0A35BABA-9853-4FFB-BE97-F12B9C5D4322}" presName="node" presStyleLbl="node1" presStyleIdx="2" presStyleCnt="5" custScaleX="150952" custScaleY="54966">
        <dgm:presLayoutVars>
          <dgm:bulletEnabled val="1"/>
        </dgm:presLayoutVars>
      </dgm:prSet>
      <dgm:spPr/>
    </dgm:pt>
    <dgm:pt modelId="{B851784E-D1B8-41D2-80D8-C7E113D3FD65}" type="pres">
      <dgm:prSet presAssocID="{DAAA8026-EDA6-46A0-8451-2CB4CD2506FB}" presName="sibTrans" presStyleLbl="sibTrans2D1" presStyleIdx="2" presStyleCnt="4"/>
      <dgm:spPr>
        <a:prstGeom prst="mathMinus">
          <a:avLst/>
        </a:prstGeom>
      </dgm:spPr>
    </dgm:pt>
    <dgm:pt modelId="{E7882EE8-5F0D-4EDC-93B0-176F9D53E9D9}" type="pres">
      <dgm:prSet presAssocID="{DAAA8026-EDA6-46A0-8451-2CB4CD2506FB}" presName="connectorText" presStyleLbl="sibTrans2D1" presStyleIdx="2" presStyleCnt="4"/>
      <dgm:spPr/>
    </dgm:pt>
    <dgm:pt modelId="{28776DA7-2A02-4E80-9266-2EED63C080A2}" type="pres">
      <dgm:prSet presAssocID="{F9AFC763-4075-47D7-B5D8-F8A63E144AEE}" presName="node" presStyleLbl="node1" presStyleIdx="3" presStyleCnt="5" custScaleY="54966">
        <dgm:presLayoutVars>
          <dgm:bulletEnabled val="1"/>
        </dgm:presLayoutVars>
      </dgm:prSet>
      <dgm:spPr/>
    </dgm:pt>
    <dgm:pt modelId="{6E45D6C2-1FF0-47DA-A9A6-404F0A3E24E9}" type="pres">
      <dgm:prSet presAssocID="{5959FFD2-EFFA-49AA-ACD0-20E3B6BE0E02}" presName="sibTrans" presStyleLbl="sibTrans2D1" presStyleIdx="3" presStyleCnt="4"/>
      <dgm:spPr/>
    </dgm:pt>
    <dgm:pt modelId="{DD56D869-4141-4764-8122-22E141959077}" type="pres">
      <dgm:prSet presAssocID="{5959FFD2-EFFA-49AA-ACD0-20E3B6BE0E02}" presName="connectorText" presStyleLbl="sibTrans2D1" presStyleIdx="3" presStyleCnt="4"/>
      <dgm:spPr/>
    </dgm:pt>
    <dgm:pt modelId="{D5CADE25-61E8-4B31-9EE7-20E9D5D46292}" type="pres">
      <dgm:prSet presAssocID="{7AD09DD3-EFD4-4952-8408-FC2ABCD9A71F}" presName="node" presStyleLbl="node1" presStyleIdx="4" presStyleCnt="5" custScaleY="54966">
        <dgm:presLayoutVars>
          <dgm:bulletEnabled val="1"/>
        </dgm:presLayoutVars>
      </dgm:prSet>
      <dgm:spPr/>
    </dgm:pt>
  </dgm:ptLst>
  <dgm:cxnLst>
    <dgm:cxn modelId="{8530A119-723A-48FC-A435-4884806B69EF}" type="presOf" srcId="{5959FFD2-EFFA-49AA-ACD0-20E3B6BE0E02}" destId="{DD56D869-4141-4764-8122-22E141959077}" srcOrd="1" destOrd="0" presId="urn:microsoft.com/office/officeart/2005/8/layout/process1"/>
    <dgm:cxn modelId="{A307EF1E-5E8C-4A11-A482-DFEE22D9BE20}" type="presOf" srcId="{DAAA8026-EDA6-46A0-8451-2CB4CD2506FB}" destId="{B851784E-D1B8-41D2-80D8-C7E113D3FD65}" srcOrd="0" destOrd="0" presId="urn:microsoft.com/office/officeart/2005/8/layout/process1"/>
    <dgm:cxn modelId="{D575FF21-5E12-4F0F-BE0E-EB881391C0E6}" type="presOf" srcId="{DAAA8026-EDA6-46A0-8451-2CB4CD2506FB}" destId="{E7882EE8-5F0D-4EDC-93B0-176F9D53E9D9}" srcOrd="1" destOrd="0" presId="urn:microsoft.com/office/officeart/2005/8/layout/process1"/>
    <dgm:cxn modelId="{D4BC0423-303D-4762-8D21-60945A7E9B20}" type="presOf" srcId="{71DE01A4-4384-4F27-AF8C-2D0D0ECB52EF}" destId="{079EB509-D1A1-4C91-91CA-8EA16CDE6383}" srcOrd="0" destOrd="0" presId="urn:microsoft.com/office/officeart/2005/8/layout/process1"/>
    <dgm:cxn modelId="{194BE429-958E-4D4C-88DB-775312D28A13}" type="presOf" srcId="{701048DB-5A69-42FC-AA65-E2BE311DF663}" destId="{35079BA2-EDBF-456E-9631-EF2F551EE9B9}" srcOrd="1" destOrd="0" presId="urn:microsoft.com/office/officeart/2005/8/layout/process1"/>
    <dgm:cxn modelId="{47CCAC3A-4C58-4160-A786-95D9B5D1339C}" srcId="{71DE01A4-4384-4F27-AF8C-2D0D0ECB52EF}" destId="{7AD09DD3-EFD4-4952-8408-FC2ABCD9A71F}" srcOrd="4" destOrd="0" parTransId="{1374AC4A-9037-40F8-9058-46288D60CDC9}" sibTransId="{C396C060-EB74-44E2-B769-AD53B6414AAF}"/>
    <dgm:cxn modelId="{67628561-EAC4-4C08-8891-DF8F5A05B398}" type="presOf" srcId="{0A35BABA-9853-4FFB-BE97-F12B9C5D4322}" destId="{48C6781D-6974-4F6A-831D-578D3AA42C8F}" srcOrd="0" destOrd="0" presId="urn:microsoft.com/office/officeart/2005/8/layout/process1"/>
    <dgm:cxn modelId="{DC72CB63-19A3-49FB-B0DC-D62EC23E4E50}" type="presOf" srcId="{F9AFC763-4075-47D7-B5D8-F8A63E144AEE}" destId="{28776DA7-2A02-4E80-9266-2EED63C080A2}" srcOrd="0" destOrd="0" presId="urn:microsoft.com/office/officeart/2005/8/layout/process1"/>
    <dgm:cxn modelId="{41D94280-2899-4583-906B-A85C94F3D4C7}" srcId="{71DE01A4-4384-4F27-AF8C-2D0D0ECB52EF}" destId="{F2D85EED-2742-473D-A841-F46ED98823E5}" srcOrd="1" destOrd="0" parTransId="{A2B492C0-1AAE-442A-BC21-D8C6804F3DF3}" sibTransId="{17273E78-9621-461D-A489-0079C119ED73}"/>
    <dgm:cxn modelId="{EDBE6AC1-54B4-4006-BD64-7785795FA927}" srcId="{71DE01A4-4384-4F27-AF8C-2D0D0ECB52EF}" destId="{0A35BABA-9853-4FFB-BE97-F12B9C5D4322}" srcOrd="2" destOrd="0" parTransId="{B0A3E858-BAA8-4CA8-9C79-7B70A3FEE3F1}" sibTransId="{DAAA8026-EDA6-46A0-8451-2CB4CD2506FB}"/>
    <dgm:cxn modelId="{90AC02C2-EC70-4250-9679-0AC4A6F9FCE9}" type="presOf" srcId="{17273E78-9621-461D-A489-0079C119ED73}" destId="{8A256D60-B4FB-4925-A66A-EE17CF084935}" srcOrd="0" destOrd="0" presId="urn:microsoft.com/office/officeart/2005/8/layout/process1"/>
    <dgm:cxn modelId="{605642C2-CBAB-48CF-AA87-D11F4AA9492C}" type="presOf" srcId="{7AD09DD3-EFD4-4952-8408-FC2ABCD9A71F}" destId="{D5CADE25-61E8-4B31-9EE7-20E9D5D46292}" srcOrd="0" destOrd="0" presId="urn:microsoft.com/office/officeart/2005/8/layout/process1"/>
    <dgm:cxn modelId="{2F5C47CF-5544-4904-A28E-800E389C5BA1}" type="presOf" srcId="{4878187E-C6F8-4DD8-8315-7A4F423FB461}" destId="{F9D01114-F602-4BE3-A4BB-F8CEA10AF05E}" srcOrd="0" destOrd="0" presId="urn:microsoft.com/office/officeart/2005/8/layout/process1"/>
    <dgm:cxn modelId="{0F54B6D3-BB7D-4687-A4C4-8BE6CE61EB8B}" type="presOf" srcId="{F2D85EED-2742-473D-A841-F46ED98823E5}" destId="{1C6F8914-6C03-470A-9AE8-83C9A44972A9}" srcOrd="0" destOrd="0" presId="urn:microsoft.com/office/officeart/2005/8/layout/process1"/>
    <dgm:cxn modelId="{99A0F8E1-0091-473F-9364-AC6A4B3CFEF2}" srcId="{71DE01A4-4384-4F27-AF8C-2D0D0ECB52EF}" destId="{4878187E-C6F8-4DD8-8315-7A4F423FB461}" srcOrd="0" destOrd="0" parTransId="{7A4E3DB6-5665-466D-AC12-4B32AD21FA77}" sibTransId="{701048DB-5A69-42FC-AA65-E2BE311DF663}"/>
    <dgm:cxn modelId="{8F2D5FE2-BAF9-46D7-B590-DD8372AF9388}" srcId="{71DE01A4-4384-4F27-AF8C-2D0D0ECB52EF}" destId="{F9AFC763-4075-47D7-B5D8-F8A63E144AEE}" srcOrd="3" destOrd="0" parTransId="{D5A48423-958A-4A9E-BE19-2304EF0DA053}" sibTransId="{5959FFD2-EFFA-49AA-ACD0-20E3B6BE0E02}"/>
    <dgm:cxn modelId="{074F02E5-C491-4D56-B5D0-C746A50235A1}" type="presOf" srcId="{701048DB-5A69-42FC-AA65-E2BE311DF663}" destId="{330C807A-DB88-484A-B688-268AB0CB291E}" srcOrd="0" destOrd="0" presId="urn:microsoft.com/office/officeart/2005/8/layout/process1"/>
    <dgm:cxn modelId="{146D3DFE-AAFE-4293-87BC-DAD4AB35C071}" type="presOf" srcId="{5959FFD2-EFFA-49AA-ACD0-20E3B6BE0E02}" destId="{6E45D6C2-1FF0-47DA-A9A6-404F0A3E24E9}" srcOrd="0" destOrd="0" presId="urn:microsoft.com/office/officeart/2005/8/layout/process1"/>
    <dgm:cxn modelId="{4C5FE8FF-6E2F-4619-9521-054D55DAF6FD}" type="presOf" srcId="{17273E78-9621-461D-A489-0079C119ED73}" destId="{F228F8A3-ED1E-4F1F-897E-7AF0132BD492}" srcOrd="1" destOrd="0" presId="urn:microsoft.com/office/officeart/2005/8/layout/process1"/>
    <dgm:cxn modelId="{B926BFBF-2837-4E60-824D-BC2BB81B12C8}" type="presParOf" srcId="{079EB509-D1A1-4C91-91CA-8EA16CDE6383}" destId="{F9D01114-F602-4BE3-A4BB-F8CEA10AF05E}" srcOrd="0" destOrd="0" presId="urn:microsoft.com/office/officeart/2005/8/layout/process1"/>
    <dgm:cxn modelId="{EFD7334B-EC91-4D25-971F-E1C1E838D42C}" type="presParOf" srcId="{079EB509-D1A1-4C91-91CA-8EA16CDE6383}" destId="{330C807A-DB88-484A-B688-268AB0CB291E}" srcOrd="1" destOrd="0" presId="urn:microsoft.com/office/officeart/2005/8/layout/process1"/>
    <dgm:cxn modelId="{4579DD6D-E733-4186-BB0C-47AA15D6DD6C}" type="presParOf" srcId="{330C807A-DB88-484A-B688-268AB0CB291E}" destId="{35079BA2-EDBF-456E-9631-EF2F551EE9B9}" srcOrd="0" destOrd="0" presId="urn:microsoft.com/office/officeart/2005/8/layout/process1"/>
    <dgm:cxn modelId="{ACDA5B06-7B41-46A2-BF2A-8914053B1AB5}" type="presParOf" srcId="{079EB509-D1A1-4C91-91CA-8EA16CDE6383}" destId="{1C6F8914-6C03-470A-9AE8-83C9A44972A9}" srcOrd="2" destOrd="0" presId="urn:microsoft.com/office/officeart/2005/8/layout/process1"/>
    <dgm:cxn modelId="{A2870439-8938-481A-ABB8-273A2B6C28DC}" type="presParOf" srcId="{079EB509-D1A1-4C91-91CA-8EA16CDE6383}" destId="{8A256D60-B4FB-4925-A66A-EE17CF084935}" srcOrd="3" destOrd="0" presId="urn:microsoft.com/office/officeart/2005/8/layout/process1"/>
    <dgm:cxn modelId="{6A185A33-58DB-4659-8ED6-7165C25AC400}" type="presParOf" srcId="{8A256D60-B4FB-4925-A66A-EE17CF084935}" destId="{F228F8A3-ED1E-4F1F-897E-7AF0132BD492}" srcOrd="0" destOrd="0" presId="urn:microsoft.com/office/officeart/2005/8/layout/process1"/>
    <dgm:cxn modelId="{A752C138-DE18-4F31-8E80-8B0393BB94E1}" type="presParOf" srcId="{079EB509-D1A1-4C91-91CA-8EA16CDE6383}" destId="{48C6781D-6974-4F6A-831D-578D3AA42C8F}" srcOrd="4" destOrd="0" presId="urn:microsoft.com/office/officeart/2005/8/layout/process1"/>
    <dgm:cxn modelId="{A347D8DE-0A07-4021-84A1-90B0FA6FA45C}" type="presParOf" srcId="{079EB509-D1A1-4C91-91CA-8EA16CDE6383}" destId="{B851784E-D1B8-41D2-80D8-C7E113D3FD65}" srcOrd="5" destOrd="0" presId="urn:microsoft.com/office/officeart/2005/8/layout/process1"/>
    <dgm:cxn modelId="{BC8E02A8-72FF-4496-BBE6-7A19728B7E74}" type="presParOf" srcId="{B851784E-D1B8-41D2-80D8-C7E113D3FD65}" destId="{E7882EE8-5F0D-4EDC-93B0-176F9D53E9D9}" srcOrd="0" destOrd="0" presId="urn:microsoft.com/office/officeart/2005/8/layout/process1"/>
    <dgm:cxn modelId="{08B530D8-2260-4D46-A9F0-65981A37BE92}" type="presParOf" srcId="{079EB509-D1A1-4C91-91CA-8EA16CDE6383}" destId="{28776DA7-2A02-4E80-9266-2EED63C080A2}" srcOrd="6" destOrd="0" presId="urn:microsoft.com/office/officeart/2005/8/layout/process1"/>
    <dgm:cxn modelId="{EA1E2170-A6E2-4AF6-A7A0-102776445539}" type="presParOf" srcId="{079EB509-D1A1-4C91-91CA-8EA16CDE6383}" destId="{6E45D6C2-1FF0-47DA-A9A6-404F0A3E24E9}" srcOrd="7" destOrd="0" presId="urn:microsoft.com/office/officeart/2005/8/layout/process1"/>
    <dgm:cxn modelId="{BAAC293B-36C9-4F19-8679-314AC041F77B}" type="presParOf" srcId="{6E45D6C2-1FF0-47DA-A9A6-404F0A3E24E9}" destId="{DD56D869-4141-4764-8122-22E141959077}" srcOrd="0" destOrd="0" presId="urn:microsoft.com/office/officeart/2005/8/layout/process1"/>
    <dgm:cxn modelId="{B5C3E292-1DBF-477E-87FA-A197E7503162}" type="presParOf" srcId="{079EB509-D1A1-4C91-91CA-8EA16CDE6383}" destId="{D5CADE25-61E8-4B31-9EE7-20E9D5D46292}" srcOrd="8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51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71DE01A4-4384-4F27-AF8C-2D0D0ECB52EF}" type="doc">
      <dgm:prSet loTypeId="urn:microsoft.com/office/officeart/2005/8/layout/process1" loCatId="process" qsTypeId="urn:microsoft.com/office/officeart/2005/8/quickstyle/simple1" qsCatId="simple" csTypeId="urn:microsoft.com/office/officeart/2005/8/colors/accent1_2" csCatId="accent1" phldr="1"/>
      <dgm:spPr/>
    </dgm:pt>
    <dgm:pt modelId="{4878187E-C6F8-4DD8-8315-7A4F423FB461}">
      <dgm:prSet phldrT="[Tekst]" custT="1"/>
      <dgm:spPr/>
      <dgm:t>
        <a:bodyPr/>
        <a:lstStyle/>
        <a:p>
          <a:r>
            <a:rPr lang="nl-NL" sz="2000" b="1" dirty="0"/>
            <a:t>7</a:t>
          </a:r>
        </a:p>
      </dgm:t>
    </dgm:pt>
    <dgm:pt modelId="{7A4E3DB6-5665-466D-AC12-4B32AD21FA77}" type="parTrans" cxnId="{99A0F8E1-0091-473F-9364-AC6A4B3CFEF2}">
      <dgm:prSet/>
      <dgm:spPr/>
      <dgm:t>
        <a:bodyPr/>
        <a:lstStyle/>
        <a:p>
          <a:endParaRPr lang="nl-NL" sz="2000" b="1"/>
        </a:p>
      </dgm:t>
    </dgm:pt>
    <dgm:pt modelId="{701048DB-5A69-42FC-AA65-E2BE311DF663}" type="sibTrans" cxnId="{99A0F8E1-0091-473F-9364-AC6A4B3CFEF2}">
      <dgm:prSet custT="1"/>
      <dgm:spPr/>
      <dgm:t>
        <a:bodyPr/>
        <a:lstStyle/>
        <a:p>
          <a:endParaRPr lang="nl-NL" sz="2000" b="1"/>
        </a:p>
      </dgm:t>
    </dgm:pt>
    <dgm:pt modelId="{F2D85EED-2742-473D-A841-F46ED98823E5}">
      <dgm:prSet phldrT="[Tekst]" custT="1"/>
      <dgm:spPr/>
      <dgm:t>
        <a:bodyPr/>
        <a:lstStyle/>
        <a:p>
          <a:r>
            <a:rPr lang="nl-NL" sz="2000" b="1" dirty="0"/>
            <a:t>Hans de Ridder</a:t>
          </a:r>
        </a:p>
      </dgm:t>
    </dgm:pt>
    <dgm:pt modelId="{A2B492C0-1AAE-442A-BC21-D8C6804F3DF3}" type="parTrans" cxnId="{41D94280-2899-4583-906B-A85C94F3D4C7}">
      <dgm:prSet/>
      <dgm:spPr/>
      <dgm:t>
        <a:bodyPr/>
        <a:lstStyle/>
        <a:p>
          <a:endParaRPr lang="nl-NL" sz="2000" b="1"/>
        </a:p>
      </dgm:t>
    </dgm:pt>
    <dgm:pt modelId="{17273E78-9621-461D-A489-0079C119ED73}" type="sibTrans" cxnId="{41D94280-2899-4583-906B-A85C94F3D4C7}">
      <dgm:prSet custT="1"/>
      <dgm:spPr/>
      <dgm:t>
        <a:bodyPr/>
        <a:lstStyle/>
        <a:p>
          <a:endParaRPr lang="nl-NL" sz="2000" b="1"/>
        </a:p>
      </dgm:t>
    </dgm:pt>
    <dgm:pt modelId="{0A35BABA-9853-4FFB-BE97-F12B9C5D4322}">
      <dgm:prSet phldrT="[Tekst]" custT="1"/>
      <dgm:spPr/>
      <dgm:t>
        <a:bodyPr/>
        <a:lstStyle/>
        <a:p>
          <a:r>
            <a:rPr lang="nl-NL" sz="2000" b="1" dirty="0"/>
            <a:t>Carambole</a:t>
          </a:r>
        </a:p>
      </dgm:t>
    </dgm:pt>
    <dgm:pt modelId="{B0A3E858-BAA8-4CA8-9C79-7B70A3FEE3F1}" type="parTrans" cxnId="{EDBE6AC1-54B4-4006-BD64-7785795FA927}">
      <dgm:prSet/>
      <dgm:spPr/>
      <dgm:t>
        <a:bodyPr/>
        <a:lstStyle/>
        <a:p>
          <a:endParaRPr lang="nl-NL" sz="2000"/>
        </a:p>
      </dgm:t>
    </dgm:pt>
    <dgm:pt modelId="{DAAA8026-EDA6-46A0-8451-2CB4CD2506FB}" type="sibTrans" cxnId="{EDBE6AC1-54B4-4006-BD64-7785795FA927}">
      <dgm:prSet custT="1"/>
      <dgm:spPr/>
      <dgm:t>
        <a:bodyPr/>
        <a:lstStyle/>
        <a:p>
          <a:endParaRPr lang="nl-NL" sz="2000"/>
        </a:p>
      </dgm:t>
    </dgm:pt>
    <dgm:pt modelId="{F9AFC763-4075-47D7-B5D8-F8A63E144AEE}">
      <dgm:prSet phldrT="[Tekst]" custT="1"/>
      <dgm:spPr/>
      <dgm:t>
        <a:bodyPr/>
        <a:lstStyle/>
        <a:p>
          <a:r>
            <a:rPr lang="nl-NL" sz="2000" b="1" dirty="0"/>
            <a:t>110</a:t>
          </a:r>
        </a:p>
      </dgm:t>
    </dgm:pt>
    <dgm:pt modelId="{D5A48423-958A-4A9E-BE19-2304EF0DA053}" type="parTrans" cxnId="{8F2D5FE2-BAF9-46D7-B590-DD8372AF9388}">
      <dgm:prSet/>
      <dgm:spPr/>
      <dgm:t>
        <a:bodyPr/>
        <a:lstStyle/>
        <a:p>
          <a:endParaRPr lang="nl-NL" sz="2000"/>
        </a:p>
      </dgm:t>
    </dgm:pt>
    <dgm:pt modelId="{5959FFD2-EFFA-49AA-ACD0-20E3B6BE0E02}" type="sibTrans" cxnId="{8F2D5FE2-BAF9-46D7-B590-DD8372AF9388}">
      <dgm:prSet/>
      <dgm:spPr/>
      <dgm:t>
        <a:bodyPr/>
        <a:lstStyle/>
        <a:p>
          <a:endParaRPr lang="nl-NL" sz="2000"/>
        </a:p>
      </dgm:t>
    </dgm:pt>
    <dgm:pt modelId="{65EC0CAC-8BA4-4760-839C-D13B4513428C}">
      <dgm:prSet phldrT="[Tekst]"/>
      <dgm:spPr/>
      <dgm:t>
        <a:bodyPr/>
        <a:lstStyle/>
        <a:p>
          <a:r>
            <a:rPr lang="nl-NL" b="1" dirty="0"/>
            <a:t>3-11-2015</a:t>
          </a:r>
        </a:p>
      </dgm:t>
    </dgm:pt>
    <dgm:pt modelId="{E8218931-1110-4955-9C1E-C652B32CA481}" type="parTrans" cxnId="{A55EAEBF-8EA3-47B4-ADD7-47035F097820}">
      <dgm:prSet/>
      <dgm:spPr/>
      <dgm:t>
        <a:bodyPr/>
        <a:lstStyle/>
        <a:p>
          <a:endParaRPr lang="nl-NL"/>
        </a:p>
      </dgm:t>
    </dgm:pt>
    <dgm:pt modelId="{E2F67FC1-35AE-4C1B-BE39-6463510A50A0}" type="sibTrans" cxnId="{A55EAEBF-8EA3-47B4-ADD7-47035F097820}">
      <dgm:prSet/>
      <dgm:spPr/>
      <dgm:t>
        <a:bodyPr/>
        <a:lstStyle/>
        <a:p>
          <a:endParaRPr lang="nl-NL"/>
        </a:p>
      </dgm:t>
    </dgm:pt>
    <dgm:pt modelId="{079EB509-D1A1-4C91-91CA-8EA16CDE6383}" type="pres">
      <dgm:prSet presAssocID="{71DE01A4-4384-4F27-AF8C-2D0D0ECB52EF}" presName="Name0" presStyleCnt="0">
        <dgm:presLayoutVars>
          <dgm:dir/>
          <dgm:resizeHandles val="exact"/>
        </dgm:presLayoutVars>
      </dgm:prSet>
      <dgm:spPr/>
    </dgm:pt>
    <dgm:pt modelId="{F9D01114-F602-4BE3-A4BB-F8CEA10AF05E}" type="pres">
      <dgm:prSet presAssocID="{4878187E-C6F8-4DD8-8315-7A4F423FB461}" presName="node" presStyleLbl="node1" presStyleIdx="0" presStyleCnt="5" custScaleY="54966">
        <dgm:presLayoutVars>
          <dgm:bulletEnabled val="1"/>
        </dgm:presLayoutVars>
      </dgm:prSet>
      <dgm:spPr/>
    </dgm:pt>
    <dgm:pt modelId="{330C807A-DB88-484A-B688-268AB0CB291E}" type="pres">
      <dgm:prSet presAssocID="{701048DB-5A69-42FC-AA65-E2BE311DF663}" presName="sibTrans" presStyleLbl="sibTrans2D1" presStyleIdx="0" presStyleCnt="4"/>
      <dgm:spPr>
        <a:prstGeom prst="mathMinus">
          <a:avLst/>
        </a:prstGeom>
      </dgm:spPr>
    </dgm:pt>
    <dgm:pt modelId="{35079BA2-EDBF-456E-9631-EF2F551EE9B9}" type="pres">
      <dgm:prSet presAssocID="{701048DB-5A69-42FC-AA65-E2BE311DF663}" presName="connectorText" presStyleLbl="sibTrans2D1" presStyleIdx="0" presStyleCnt="4"/>
      <dgm:spPr/>
    </dgm:pt>
    <dgm:pt modelId="{1C6F8914-6C03-470A-9AE8-83C9A44972A9}" type="pres">
      <dgm:prSet presAssocID="{F2D85EED-2742-473D-A841-F46ED98823E5}" presName="node" presStyleLbl="node1" presStyleIdx="1" presStyleCnt="5" custScaleX="279602" custScaleY="54966">
        <dgm:presLayoutVars>
          <dgm:bulletEnabled val="1"/>
        </dgm:presLayoutVars>
      </dgm:prSet>
      <dgm:spPr/>
    </dgm:pt>
    <dgm:pt modelId="{8A256D60-B4FB-4925-A66A-EE17CF084935}" type="pres">
      <dgm:prSet presAssocID="{17273E78-9621-461D-A489-0079C119ED73}" presName="sibTrans" presStyleLbl="sibTrans2D1" presStyleIdx="1" presStyleCnt="4"/>
      <dgm:spPr>
        <a:prstGeom prst="mathMinus">
          <a:avLst/>
        </a:prstGeom>
      </dgm:spPr>
    </dgm:pt>
    <dgm:pt modelId="{F228F8A3-ED1E-4F1F-897E-7AF0132BD492}" type="pres">
      <dgm:prSet presAssocID="{17273E78-9621-461D-A489-0079C119ED73}" presName="connectorText" presStyleLbl="sibTrans2D1" presStyleIdx="1" presStyleCnt="4"/>
      <dgm:spPr/>
    </dgm:pt>
    <dgm:pt modelId="{48C6781D-6974-4F6A-831D-578D3AA42C8F}" type="pres">
      <dgm:prSet presAssocID="{0A35BABA-9853-4FFB-BE97-F12B9C5D4322}" presName="node" presStyleLbl="node1" presStyleIdx="2" presStyleCnt="5" custScaleX="150952" custScaleY="54966">
        <dgm:presLayoutVars>
          <dgm:bulletEnabled val="1"/>
        </dgm:presLayoutVars>
      </dgm:prSet>
      <dgm:spPr/>
    </dgm:pt>
    <dgm:pt modelId="{B851784E-D1B8-41D2-80D8-C7E113D3FD65}" type="pres">
      <dgm:prSet presAssocID="{DAAA8026-EDA6-46A0-8451-2CB4CD2506FB}" presName="sibTrans" presStyleLbl="sibTrans2D1" presStyleIdx="2" presStyleCnt="4"/>
      <dgm:spPr>
        <a:prstGeom prst="mathMinus">
          <a:avLst/>
        </a:prstGeom>
      </dgm:spPr>
    </dgm:pt>
    <dgm:pt modelId="{E7882EE8-5F0D-4EDC-93B0-176F9D53E9D9}" type="pres">
      <dgm:prSet presAssocID="{DAAA8026-EDA6-46A0-8451-2CB4CD2506FB}" presName="connectorText" presStyleLbl="sibTrans2D1" presStyleIdx="2" presStyleCnt="4"/>
      <dgm:spPr/>
    </dgm:pt>
    <dgm:pt modelId="{28776DA7-2A02-4E80-9266-2EED63C080A2}" type="pres">
      <dgm:prSet presAssocID="{F9AFC763-4075-47D7-B5D8-F8A63E144AEE}" presName="node" presStyleLbl="node1" presStyleIdx="3" presStyleCnt="5" custScaleY="54966">
        <dgm:presLayoutVars>
          <dgm:bulletEnabled val="1"/>
        </dgm:presLayoutVars>
      </dgm:prSet>
      <dgm:spPr/>
    </dgm:pt>
    <dgm:pt modelId="{ADE97AE5-A3D8-40C7-81A7-4225AAD49F2E}" type="pres">
      <dgm:prSet presAssocID="{5959FFD2-EFFA-49AA-ACD0-20E3B6BE0E02}" presName="sibTrans" presStyleLbl="sibTrans2D1" presStyleIdx="3" presStyleCnt="4"/>
      <dgm:spPr/>
    </dgm:pt>
    <dgm:pt modelId="{40FD329A-DB03-4870-8A02-BBFA3C2B230A}" type="pres">
      <dgm:prSet presAssocID="{5959FFD2-EFFA-49AA-ACD0-20E3B6BE0E02}" presName="connectorText" presStyleLbl="sibTrans2D1" presStyleIdx="3" presStyleCnt="4"/>
      <dgm:spPr/>
    </dgm:pt>
    <dgm:pt modelId="{465E5E2A-AE11-4831-9468-FFD9FC165F92}" type="pres">
      <dgm:prSet presAssocID="{65EC0CAC-8BA4-4760-839C-D13B4513428C}" presName="node" presStyleLbl="node1" presStyleIdx="4" presStyleCnt="5" custScaleY="54966">
        <dgm:presLayoutVars>
          <dgm:bulletEnabled val="1"/>
        </dgm:presLayoutVars>
      </dgm:prSet>
      <dgm:spPr/>
    </dgm:pt>
  </dgm:ptLst>
  <dgm:cxnLst>
    <dgm:cxn modelId="{013B4D04-5DEE-4456-8E1A-BD2F3B011750}" type="presOf" srcId="{65EC0CAC-8BA4-4760-839C-D13B4513428C}" destId="{465E5E2A-AE11-4831-9468-FFD9FC165F92}" srcOrd="0" destOrd="0" presId="urn:microsoft.com/office/officeart/2005/8/layout/process1"/>
    <dgm:cxn modelId="{A307EF1E-5E8C-4A11-A482-DFEE22D9BE20}" type="presOf" srcId="{DAAA8026-EDA6-46A0-8451-2CB4CD2506FB}" destId="{B851784E-D1B8-41D2-80D8-C7E113D3FD65}" srcOrd="0" destOrd="0" presId="urn:microsoft.com/office/officeart/2005/8/layout/process1"/>
    <dgm:cxn modelId="{D575FF21-5E12-4F0F-BE0E-EB881391C0E6}" type="presOf" srcId="{DAAA8026-EDA6-46A0-8451-2CB4CD2506FB}" destId="{E7882EE8-5F0D-4EDC-93B0-176F9D53E9D9}" srcOrd="1" destOrd="0" presId="urn:microsoft.com/office/officeart/2005/8/layout/process1"/>
    <dgm:cxn modelId="{D4BC0423-303D-4762-8D21-60945A7E9B20}" type="presOf" srcId="{71DE01A4-4384-4F27-AF8C-2D0D0ECB52EF}" destId="{079EB509-D1A1-4C91-91CA-8EA16CDE6383}" srcOrd="0" destOrd="0" presId="urn:microsoft.com/office/officeart/2005/8/layout/process1"/>
    <dgm:cxn modelId="{194BE429-958E-4D4C-88DB-775312D28A13}" type="presOf" srcId="{701048DB-5A69-42FC-AA65-E2BE311DF663}" destId="{35079BA2-EDBF-456E-9631-EF2F551EE9B9}" srcOrd="1" destOrd="0" presId="urn:microsoft.com/office/officeart/2005/8/layout/process1"/>
    <dgm:cxn modelId="{67628561-EAC4-4C08-8891-DF8F5A05B398}" type="presOf" srcId="{0A35BABA-9853-4FFB-BE97-F12B9C5D4322}" destId="{48C6781D-6974-4F6A-831D-578D3AA42C8F}" srcOrd="0" destOrd="0" presId="urn:microsoft.com/office/officeart/2005/8/layout/process1"/>
    <dgm:cxn modelId="{DC72CB63-19A3-49FB-B0DC-D62EC23E4E50}" type="presOf" srcId="{F9AFC763-4075-47D7-B5D8-F8A63E144AEE}" destId="{28776DA7-2A02-4E80-9266-2EED63C080A2}" srcOrd="0" destOrd="0" presId="urn:microsoft.com/office/officeart/2005/8/layout/process1"/>
    <dgm:cxn modelId="{3A3CF26D-6E28-4161-B685-CAA52670083D}" type="presOf" srcId="{5959FFD2-EFFA-49AA-ACD0-20E3B6BE0E02}" destId="{40FD329A-DB03-4870-8A02-BBFA3C2B230A}" srcOrd="1" destOrd="0" presId="urn:microsoft.com/office/officeart/2005/8/layout/process1"/>
    <dgm:cxn modelId="{41D94280-2899-4583-906B-A85C94F3D4C7}" srcId="{71DE01A4-4384-4F27-AF8C-2D0D0ECB52EF}" destId="{F2D85EED-2742-473D-A841-F46ED98823E5}" srcOrd="1" destOrd="0" parTransId="{A2B492C0-1AAE-442A-BC21-D8C6804F3DF3}" sibTransId="{17273E78-9621-461D-A489-0079C119ED73}"/>
    <dgm:cxn modelId="{118812B0-B95D-4077-A690-2848EDE9F5CF}" type="presOf" srcId="{5959FFD2-EFFA-49AA-ACD0-20E3B6BE0E02}" destId="{ADE97AE5-A3D8-40C7-81A7-4225AAD49F2E}" srcOrd="0" destOrd="0" presId="urn:microsoft.com/office/officeart/2005/8/layout/process1"/>
    <dgm:cxn modelId="{A55EAEBF-8EA3-47B4-ADD7-47035F097820}" srcId="{71DE01A4-4384-4F27-AF8C-2D0D0ECB52EF}" destId="{65EC0CAC-8BA4-4760-839C-D13B4513428C}" srcOrd="4" destOrd="0" parTransId="{E8218931-1110-4955-9C1E-C652B32CA481}" sibTransId="{E2F67FC1-35AE-4C1B-BE39-6463510A50A0}"/>
    <dgm:cxn modelId="{EDBE6AC1-54B4-4006-BD64-7785795FA927}" srcId="{71DE01A4-4384-4F27-AF8C-2D0D0ECB52EF}" destId="{0A35BABA-9853-4FFB-BE97-F12B9C5D4322}" srcOrd="2" destOrd="0" parTransId="{B0A3E858-BAA8-4CA8-9C79-7B70A3FEE3F1}" sibTransId="{DAAA8026-EDA6-46A0-8451-2CB4CD2506FB}"/>
    <dgm:cxn modelId="{90AC02C2-EC70-4250-9679-0AC4A6F9FCE9}" type="presOf" srcId="{17273E78-9621-461D-A489-0079C119ED73}" destId="{8A256D60-B4FB-4925-A66A-EE17CF084935}" srcOrd="0" destOrd="0" presId="urn:microsoft.com/office/officeart/2005/8/layout/process1"/>
    <dgm:cxn modelId="{2F5C47CF-5544-4904-A28E-800E389C5BA1}" type="presOf" srcId="{4878187E-C6F8-4DD8-8315-7A4F423FB461}" destId="{F9D01114-F602-4BE3-A4BB-F8CEA10AF05E}" srcOrd="0" destOrd="0" presId="urn:microsoft.com/office/officeart/2005/8/layout/process1"/>
    <dgm:cxn modelId="{0F54B6D3-BB7D-4687-A4C4-8BE6CE61EB8B}" type="presOf" srcId="{F2D85EED-2742-473D-A841-F46ED98823E5}" destId="{1C6F8914-6C03-470A-9AE8-83C9A44972A9}" srcOrd="0" destOrd="0" presId="urn:microsoft.com/office/officeart/2005/8/layout/process1"/>
    <dgm:cxn modelId="{99A0F8E1-0091-473F-9364-AC6A4B3CFEF2}" srcId="{71DE01A4-4384-4F27-AF8C-2D0D0ECB52EF}" destId="{4878187E-C6F8-4DD8-8315-7A4F423FB461}" srcOrd="0" destOrd="0" parTransId="{7A4E3DB6-5665-466D-AC12-4B32AD21FA77}" sibTransId="{701048DB-5A69-42FC-AA65-E2BE311DF663}"/>
    <dgm:cxn modelId="{8F2D5FE2-BAF9-46D7-B590-DD8372AF9388}" srcId="{71DE01A4-4384-4F27-AF8C-2D0D0ECB52EF}" destId="{F9AFC763-4075-47D7-B5D8-F8A63E144AEE}" srcOrd="3" destOrd="0" parTransId="{D5A48423-958A-4A9E-BE19-2304EF0DA053}" sibTransId="{5959FFD2-EFFA-49AA-ACD0-20E3B6BE0E02}"/>
    <dgm:cxn modelId="{074F02E5-C491-4D56-B5D0-C746A50235A1}" type="presOf" srcId="{701048DB-5A69-42FC-AA65-E2BE311DF663}" destId="{330C807A-DB88-484A-B688-268AB0CB291E}" srcOrd="0" destOrd="0" presId="urn:microsoft.com/office/officeart/2005/8/layout/process1"/>
    <dgm:cxn modelId="{4C5FE8FF-6E2F-4619-9521-054D55DAF6FD}" type="presOf" srcId="{17273E78-9621-461D-A489-0079C119ED73}" destId="{F228F8A3-ED1E-4F1F-897E-7AF0132BD492}" srcOrd="1" destOrd="0" presId="urn:microsoft.com/office/officeart/2005/8/layout/process1"/>
    <dgm:cxn modelId="{B926BFBF-2837-4E60-824D-BC2BB81B12C8}" type="presParOf" srcId="{079EB509-D1A1-4C91-91CA-8EA16CDE6383}" destId="{F9D01114-F602-4BE3-A4BB-F8CEA10AF05E}" srcOrd="0" destOrd="0" presId="urn:microsoft.com/office/officeart/2005/8/layout/process1"/>
    <dgm:cxn modelId="{EFD7334B-EC91-4D25-971F-E1C1E838D42C}" type="presParOf" srcId="{079EB509-D1A1-4C91-91CA-8EA16CDE6383}" destId="{330C807A-DB88-484A-B688-268AB0CB291E}" srcOrd="1" destOrd="0" presId="urn:microsoft.com/office/officeart/2005/8/layout/process1"/>
    <dgm:cxn modelId="{4579DD6D-E733-4186-BB0C-47AA15D6DD6C}" type="presParOf" srcId="{330C807A-DB88-484A-B688-268AB0CB291E}" destId="{35079BA2-EDBF-456E-9631-EF2F551EE9B9}" srcOrd="0" destOrd="0" presId="urn:microsoft.com/office/officeart/2005/8/layout/process1"/>
    <dgm:cxn modelId="{ACDA5B06-7B41-46A2-BF2A-8914053B1AB5}" type="presParOf" srcId="{079EB509-D1A1-4C91-91CA-8EA16CDE6383}" destId="{1C6F8914-6C03-470A-9AE8-83C9A44972A9}" srcOrd="2" destOrd="0" presId="urn:microsoft.com/office/officeart/2005/8/layout/process1"/>
    <dgm:cxn modelId="{A2870439-8938-481A-ABB8-273A2B6C28DC}" type="presParOf" srcId="{079EB509-D1A1-4C91-91CA-8EA16CDE6383}" destId="{8A256D60-B4FB-4925-A66A-EE17CF084935}" srcOrd="3" destOrd="0" presId="urn:microsoft.com/office/officeart/2005/8/layout/process1"/>
    <dgm:cxn modelId="{6A185A33-58DB-4659-8ED6-7165C25AC400}" type="presParOf" srcId="{8A256D60-B4FB-4925-A66A-EE17CF084935}" destId="{F228F8A3-ED1E-4F1F-897E-7AF0132BD492}" srcOrd="0" destOrd="0" presId="urn:microsoft.com/office/officeart/2005/8/layout/process1"/>
    <dgm:cxn modelId="{A752C138-DE18-4F31-8E80-8B0393BB94E1}" type="presParOf" srcId="{079EB509-D1A1-4C91-91CA-8EA16CDE6383}" destId="{48C6781D-6974-4F6A-831D-578D3AA42C8F}" srcOrd="4" destOrd="0" presId="urn:microsoft.com/office/officeart/2005/8/layout/process1"/>
    <dgm:cxn modelId="{A347D8DE-0A07-4021-84A1-90B0FA6FA45C}" type="presParOf" srcId="{079EB509-D1A1-4C91-91CA-8EA16CDE6383}" destId="{B851784E-D1B8-41D2-80D8-C7E113D3FD65}" srcOrd="5" destOrd="0" presId="urn:microsoft.com/office/officeart/2005/8/layout/process1"/>
    <dgm:cxn modelId="{BC8E02A8-72FF-4496-BBE6-7A19728B7E74}" type="presParOf" srcId="{B851784E-D1B8-41D2-80D8-C7E113D3FD65}" destId="{E7882EE8-5F0D-4EDC-93B0-176F9D53E9D9}" srcOrd="0" destOrd="0" presId="urn:microsoft.com/office/officeart/2005/8/layout/process1"/>
    <dgm:cxn modelId="{08B530D8-2260-4D46-A9F0-65981A37BE92}" type="presParOf" srcId="{079EB509-D1A1-4C91-91CA-8EA16CDE6383}" destId="{28776DA7-2A02-4E80-9266-2EED63C080A2}" srcOrd="6" destOrd="0" presId="urn:microsoft.com/office/officeart/2005/8/layout/process1"/>
    <dgm:cxn modelId="{BCDA73C9-DD0C-44E6-BE30-18D8D73A3E88}" type="presParOf" srcId="{079EB509-D1A1-4C91-91CA-8EA16CDE6383}" destId="{ADE97AE5-A3D8-40C7-81A7-4225AAD49F2E}" srcOrd="7" destOrd="0" presId="urn:microsoft.com/office/officeart/2005/8/layout/process1"/>
    <dgm:cxn modelId="{99AD3162-0366-4A8C-BBFC-EE5F4AE8AB63}" type="presParOf" srcId="{ADE97AE5-A3D8-40C7-81A7-4225AAD49F2E}" destId="{40FD329A-DB03-4870-8A02-BBFA3C2B230A}" srcOrd="0" destOrd="0" presId="urn:microsoft.com/office/officeart/2005/8/layout/process1"/>
    <dgm:cxn modelId="{0EA4E231-DC11-4E24-9357-58DBAEF2A83A}" type="presParOf" srcId="{079EB509-D1A1-4C91-91CA-8EA16CDE6383}" destId="{465E5E2A-AE11-4831-9468-FFD9FC165F92}" srcOrd="8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22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71DE01A4-4384-4F27-AF8C-2D0D0ECB52EF}" type="doc">
      <dgm:prSet loTypeId="urn:microsoft.com/office/officeart/2005/8/layout/process1" loCatId="process" qsTypeId="urn:microsoft.com/office/officeart/2005/8/quickstyle/simple1" qsCatId="simple" csTypeId="urn:microsoft.com/office/officeart/2005/8/colors/accent1_2" csCatId="accent1" phldr="1"/>
      <dgm:spPr/>
    </dgm:pt>
    <dgm:pt modelId="{4878187E-C6F8-4DD8-8315-7A4F423FB461}">
      <dgm:prSet phldrT="[Tekst]" custT="1"/>
      <dgm:spPr/>
      <dgm:t>
        <a:bodyPr/>
        <a:lstStyle/>
        <a:p>
          <a:r>
            <a:rPr lang="nl-NL" sz="2000" b="1" dirty="0"/>
            <a:t>6</a:t>
          </a:r>
        </a:p>
      </dgm:t>
    </dgm:pt>
    <dgm:pt modelId="{7A4E3DB6-5665-466D-AC12-4B32AD21FA77}" type="parTrans" cxnId="{99A0F8E1-0091-473F-9364-AC6A4B3CFEF2}">
      <dgm:prSet/>
      <dgm:spPr/>
      <dgm:t>
        <a:bodyPr/>
        <a:lstStyle/>
        <a:p>
          <a:endParaRPr lang="nl-NL" sz="2000" b="1"/>
        </a:p>
      </dgm:t>
    </dgm:pt>
    <dgm:pt modelId="{701048DB-5A69-42FC-AA65-E2BE311DF663}" type="sibTrans" cxnId="{99A0F8E1-0091-473F-9364-AC6A4B3CFEF2}">
      <dgm:prSet custT="1"/>
      <dgm:spPr/>
      <dgm:t>
        <a:bodyPr/>
        <a:lstStyle/>
        <a:p>
          <a:endParaRPr lang="nl-NL" sz="2000" b="1"/>
        </a:p>
      </dgm:t>
    </dgm:pt>
    <dgm:pt modelId="{F2D85EED-2742-473D-A841-F46ED98823E5}">
      <dgm:prSet phldrT="[Tekst]" custT="1"/>
      <dgm:spPr/>
      <dgm:t>
        <a:bodyPr/>
        <a:lstStyle/>
        <a:p>
          <a:r>
            <a:rPr lang="nl-NL" sz="2000" b="1" dirty="0"/>
            <a:t>Herman van den Bosch</a:t>
          </a:r>
        </a:p>
      </dgm:t>
    </dgm:pt>
    <dgm:pt modelId="{A2B492C0-1AAE-442A-BC21-D8C6804F3DF3}" type="parTrans" cxnId="{41D94280-2899-4583-906B-A85C94F3D4C7}">
      <dgm:prSet/>
      <dgm:spPr/>
      <dgm:t>
        <a:bodyPr/>
        <a:lstStyle/>
        <a:p>
          <a:endParaRPr lang="nl-NL" sz="2000" b="1"/>
        </a:p>
      </dgm:t>
    </dgm:pt>
    <dgm:pt modelId="{17273E78-9621-461D-A489-0079C119ED73}" type="sibTrans" cxnId="{41D94280-2899-4583-906B-A85C94F3D4C7}">
      <dgm:prSet custT="1"/>
      <dgm:spPr/>
      <dgm:t>
        <a:bodyPr/>
        <a:lstStyle/>
        <a:p>
          <a:endParaRPr lang="nl-NL" sz="2000" b="1"/>
        </a:p>
      </dgm:t>
    </dgm:pt>
    <dgm:pt modelId="{0A35BABA-9853-4FFB-BE97-F12B9C5D4322}">
      <dgm:prSet phldrT="[Tekst]" custT="1"/>
      <dgm:spPr/>
      <dgm:t>
        <a:bodyPr/>
        <a:lstStyle/>
        <a:p>
          <a:r>
            <a:rPr lang="nl-NL" sz="2000" b="1" dirty="0"/>
            <a:t>Rhenen</a:t>
          </a:r>
        </a:p>
      </dgm:t>
    </dgm:pt>
    <dgm:pt modelId="{B0A3E858-BAA8-4CA8-9C79-7B70A3FEE3F1}" type="parTrans" cxnId="{EDBE6AC1-54B4-4006-BD64-7785795FA927}">
      <dgm:prSet/>
      <dgm:spPr/>
      <dgm:t>
        <a:bodyPr/>
        <a:lstStyle/>
        <a:p>
          <a:endParaRPr lang="nl-NL" sz="2000"/>
        </a:p>
      </dgm:t>
    </dgm:pt>
    <dgm:pt modelId="{DAAA8026-EDA6-46A0-8451-2CB4CD2506FB}" type="sibTrans" cxnId="{EDBE6AC1-54B4-4006-BD64-7785795FA927}">
      <dgm:prSet custT="1"/>
      <dgm:spPr/>
      <dgm:t>
        <a:bodyPr/>
        <a:lstStyle/>
        <a:p>
          <a:endParaRPr lang="nl-NL" sz="2000"/>
        </a:p>
      </dgm:t>
    </dgm:pt>
    <dgm:pt modelId="{F9AFC763-4075-47D7-B5D8-F8A63E144AEE}">
      <dgm:prSet phldrT="[Tekst]" custT="1"/>
      <dgm:spPr/>
      <dgm:t>
        <a:bodyPr/>
        <a:lstStyle/>
        <a:p>
          <a:r>
            <a:rPr lang="nl-NL" sz="2000" b="1" dirty="0"/>
            <a:t>122</a:t>
          </a:r>
        </a:p>
      </dgm:t>
    </dgm:pt>
    <dgm:pt modelId="{D5A48423-958A-4A9E-BE19-2304EF0DA053}" type="parTrans" cxnId="{8F2D5FE2-BAF9-46D7-B590-DD8372AF9388}">
      <dgm:prSet/>
      <dgm:spPr/>
      <dgm:t>
        <a:bodyPr/>
        <a:lstStyle/>
        <a:p>
          <a:endParaRPr lang="nl-NL" sz="2000"/>
        </a:p>
      </dgm:t>
    </dgm:pt>
    <dgm:pt modelId="{5959FFD2-EFFA-49AA-ACD0-20E3B6BE0E02}" type="sibTrans" cxnId="{8F2D5FE2-BAF9-46D7-B590-DD8372AF9388}">
      <dgm:prSet/>
      <dgm:spPr/>
      <dgm:t>
        <a:bodyPr/>
        <a:lstStyle/>
        <a:p>
          <a:endParaRPr lang="nl-NL" sz="2000"/>
        </a:p>
      </dgm:t>
    </dgm:pt>
    <dgm:pt modelId="{D872AA35-C9A9-43EF-ADA4-46CF7765DA4E}">
      <dgm:prSet phldrT="[Tekst]"/>
      <dgm:spPr/>
      <dgm:t>
        <a:bodyPr/>
        <a:lstStyle/>
        <a:p>
          <a:r>
            <a:rPr lang="nl-NL" b="1" dirty="0"/>
            <a:t>2-2-2019</a:t>
          </a:r>
        </a:p>
      </dgm:t>
    </dgm:pt>
    <dgm:pt modelId="{AA9C0A10-8FCE-4C0B-8CBF-C9FF3201C565}" type="parTrans" cxnId="{73BA2D24-1C5A-411C-839B-AFE95FA5A0AB}">
      <dgm:prSet/>
      <dgm:spPr/>
      <dgm:t>
        <a:bodyPr/>
        <a:lstStyle/>
        <a:p>
          <a:endParaRPr lang="nl-NL"/>
        </a:p>
      </dgm:t>
    </dgm:pt>
    <dgm:pt modelId="{B5A69A80-6A08-421A-A6E7-ED314D63B03A}" type="sibTrans" cxnId="{73BA2D24-1C5A-411C-839B-AFE95FA5A0AB}">
      <dgm:prSet/>
      <dgm:spPr/>
      <dgm:t>
        <a:bodyPr/>
        <a:lstStyle/>
        <a:p>
          <a:endParaRPr lang="nl-NL"/>
        </a:p>
      </dgm:t>
    </dgm:pt>
    <dgm:pt modelId="{079EB509-D1A1-4C91-91CA-8EA16CDE6383}" type="pres">
      <dgm:prSet presAssocID="{71DE01A4-4384-4F27-AF8C-2D0D0ECB52EF}" presName="Name0" presStyleCnt="0">
        <dgm:presLayoutVars>
          <dgm:dir/>
          <dgm:resizeHandles val="exact"/>
        </dgm:presLayoutVars>
      </dgm:prSet>
      <dgm:spPr/>
    </dgm:pt>
    <dgm:pt modelId="{F9D01114-F602-4BE3-A4BB-F8CEA10AF05E}" type="pres">
      <dgm:prSet presAssocID="{4878187E-C6F8-4DD8-8315-7A4F423FB461}" presName="node" presStyleLbl="node1" presStyleIdx="0" presStyleCnt="5" custScaleY="54966">
        <dgm:presLayoutVars>
          <dgm:bulletEnabled val="1"/>
        </dgm:presLayoutVars>
      </dgm:prSet>
      <dgm:spPr/>
    </dgm:pt>
    <dgm:pt modelId="{330C807A-DB88-484A-B688-268AB0CB291E}" type="pres">
      <dgm:prSet presAssocID="{701048DB-5A69-42FC-AA65-E2BE311DF663}" presName="sibTrans" presStyleLbl="sibTrans2D1" presStyleIdx="0" presStyleCnt="4"/>
      <dgm:spPr>
        <a:prstGeom prst="mathMinus">
          <a:avLst/>
        </a:prstGeom>
      </dgm:spPr>
    </dgm:pt>
    <dgm:pt modelId="{35079BA2-EDBF-456E-9631-EF2F551EE9B9}" type="pres">
      <dgm:prSet presAssocID="{701048DB-5A69-42FC-AA65-E2BE311DF663}" presName="connectorText" presStyleLbl="sibTrans2D1" presStyleIdx="0" presStyleCnt="4"/>
      <dgm:spPr/>
    </dgm:pt>
    <dgm:pt modelId="{1C6F8914-6C03-470A-9AE8-83C9A44972A9}" type="pres">
      <dgm:prSet presAssocID="{F2D85EED-2742-473D-A841-F46ED98823E5}" presName="node" presStyleLbl="node1" presStyleIdx="1" presStyleCnt="5" custScaleX="279602" custScaleY="54966">
        <dgm:presLayoutVars>
          <dgm:bulletEnabled val="1"/>
        </dgm:presLayoutVars>
      </dgm:prSet>
      <dgm:spPr/>
    </dgm:pt>
    <dgm:pt modelId="{8A256D60-B4FB-4925-A66A-EE17CF084935}" type="pres">
      <dgm:prSet presAssocID="{17273E78-9621-461D-A489-0079C119ED73}" presName="sibTrans" presStyleLbl="sibTrans2D1" presStyleIdx="1" presStyleCnt="4"/>
      <dgm:spPr>
        <a:prstGeom prst="mathMinus">
          <a:avLst/>
        </a:prstGeom>
      </dgm:spPr>
    </dgm:pt>
    <dgm:pt modelId="{F228F8A3-ED1E-4F1F-897E-7AF0132BD492}" type="pres">
      <dgm:prSet presAssocID="{17273E78-9621-461D-A489-0079C119ED73}" presName="connectorText" presStyleLbl="sibTrans2D1" presStyleIdx="1" presStyleCnt="4"/>
      <dgm:spPr/>
    </dgm:pt>
    <dgm:pt modelId="{48C6781D-6974-4F6A-831D-578D3AA42C8F}" type="pres">
      <dgm:prSet presAssocID="{0A35BABA-9853-4FFB-BE97-F12B9C5D4322}" presName="node" presStyleLbl="node1" presStyleIdx="2" presStyleCnt="5" custScaleX="150952" custScaleY="54966">
        <dgm:presLayoutVars>
          <dgm:bulletEnabled val="1"/>
        </dgm:presLayoutVars>
      </dgm:prSet>
      <dgm:spPr/>
    </dgm:pt>
    <dgm:pt modelId="{B851784E-D1B8-41D2-80D8-C7E113D3FD65}" type="pres">
      <dgm:prSet presAssocID="{DAAA8026-EDA6-46A0-8451-2CB4CD2506FB}" presName="sibTrans" presStyleLbl="sibTrans2D1" presStyleIdx="2" presStyleCnt="4"/>
      <dgm:spPr>
        <a:prstGeom prst="mathMinus">
          <a:avLst/>
        </a:prstGeom>
      </dgm:spPr>
    </dgm:pt>
    <dgm:pt modelId="{E7882EE8-5F0D-4EDC-93B0-176F9D53E9D9}" type="pres">
      <dgm:prSet presAssocID="{DAAA8026-EDA6-46A0-8451-2CB4CD2506FB}" presName="connectorText" presStyleLbl="sibTrans2D1" presStyleIdx="2" presStyleCnt="4"/>
      <dgm:spPr/>
    </dgm:pt>
    <dgm:pt modelId="{28776DA7-2A02-4E80-9266-2EED63C080A2}" type="pres">
      <dgm:prSet presAssocID="{F9AFC763-4075-47D7-B5D8-F8A63E144AEE}" presName="node" presStyleLbl="node1" presStyleIdx="3" presStyleCnt="5" custScaleY="54966">
        <dgm:presLayoutVars>
          <dgm:bulletEnabled val="1"/>
        </dgm:presLayoutVars>
      </dgm:prSet>
      <dgm:spPr/>
    </dgm:pt>
    <dgm:pt modelId="{7021268B-41FE-4144-A5D0-202E4FAAD6E1}" type="pres">
      <dgm:prSet presAssocID="{5959FFD2-EFFA-49AA-ACD0-20E3B6BE0E02}" presName="sibTrans" presStyleLbl="sibTrans2D1" presStyleIdx="3" presStyleCnt="4"/>
      <dgm:spPr/>
    </dgm:pt>
    <dgm:pt modelId="{799E8723-4556-4E7F-974B-382A22EBF3D4}" type="pres">
      <dgm:prSet presAssocID="{5959FFD2-EFFA-49AA-ACD0-20E3B6BE0E02}" presName="connectorText" presStyleLbl="sibTrans2D1" presStyleIdx="3" presStyleCnt="4"/>
      <dgm:spPr/>
    </dgm:pt>
    <dgm:pt modelId="{285EB2CC-BDD9-4F06-9B29-E4584FBFC015}" type="pres">
      <dgm:prSet presAssocID="{D872AA35-C9A9-43EF-ADA4-46CF7765DA4E}" presName="node" presStyleLbl="node1" presStyleIdx="4" presStyleCnt="5" custScaleY="54966">
        <dgm:presLayoutVars>
          <dgm:bulletEnabled val="1"/>
        </dgm:presLayoutVars>
      </dgm:prSet>
      <dgm:spPr/>
    </dgm:pt>
  </dgm:ptLst>
  <dgm:cxnLst>
    <dgm:cxn modelId="{A307EF1E-5E8C-4A11-A482-DFEE22D9BE20}" type="presOf" srcId="{DAAA8026-EDA6-46A0-8451-2CB4CD2506FB}" destId="{B851784E-D1B8-41D2-80D8-C7E113D3FD65}" srcOrd="0" destOrd="0" presId="urn:microsoft.com/office/officeart/2005/8/layout/process1"/>
    <dgm:cxn modelId="{D575FF21-5E12-4F0F-BE0E-EB881391C0E6}" type="presOf" srcId="{DAAA8026-EDA6-46A0-8451-2CB4CD2506FB}" destId="{E7882EE8-5F0D-4EDC-93B0-176F9D53E9D9}" srcOrd="1" destOrd="0" presId="urn:microsoft.com/office/officeart/2005/8/layout/process1"/>
    <dgm:cxn modelId="{D4BC0423-303D-4762-8D21-60945A7E9B20}" type="presOf" srcId="{71DE01A4-4384-4F27-AF8C-2D0D0ECB52EF}" destId="{079EB509-D1A1-4C91-91CA-8EA16CDE6383}" srcOrd="0" destOrd="0" presId="urn:microsoft.com/office/officeart/2005/8/layout/process1"/>
    <dgm:cxn modelId="{73BA2D24-1C5A-411C-839B-AFE95FA5A0AB}" srcId="{71DE01A4-4384-4F27-AF8C-2D0D0ECB52EF}" destId="{D872AA35-C9A9-43EF-ADA4-46CF7765DA4E}" srcOrd="4" destOrd="0" parTransId="{AA9C0A10-8FCE-4C0B-8CBF-C9FF3201C565}" sibTransId="{B5A69A80-6A08-421A-A6E7-ED314D63B03A}"/>
    <dgm:cxn modelId="{194BE429-958E-4D4C-88DB-775312D28A13}" type="presOf" srcId="{701048DB-5A69-42FC-AA65-E2BE311DF663}" destId="{35079BA2-EDBF-456E-9631-EF2F551EE9B9}" srcOrd="1" destOrd="0" presId="urn:microsoft.com/office/officeart/2005/8/layout/process1"/>
    <dgm:cxn modelId="{67628561-EAC4-4C08-8891-DF8F5A05B398}" type="presOf" srcId="{0A35BABA-9853-4FFB-BE97-F12B9C5D4322}" destId="{48C6781D-6974-4F6A-831D-578D3AA42C8F}" srcOrd="0" destOrd="0" presId="urn:microsoft.com/office/officeart/2005/8/layout/process1"/>
    <dgm:cxn modelId="{DC72CB63-19A3-49FB-B0DC-D62EC23E4E50}" type="presOf" srcId="{F9AFC763-4075-47D7-B5D8-F8A63E144AEE}" destId="{28776DA7-2A02-4E80-9266-2EED63C080A2}" srcOrd="0" destOrd="0" presId="urn:microsoft.com/office/officeart/2005/8/layout/process1"/>
    <dgm:cxn modelId="{8CB4CE71-157C-44F6-A71A-DC241BFCB6E9}" type="presOf" srcId="{5959FFD2-EFFA-49AA-ACD0-20E3B6BE0E02}" destId="{7021268B-41FE-4144-A5D0-202E4FAAD6E1}" srcOrd="0" destOrd="0" presId="urn:microsoft.com/office/officeart/2005/8/layout/process1"/>
    <dgm:cxn modelId="{BEFCB854-14E5-461A-A9FD-2BC31489B504}" type="presOf" srcId="{5959FFD2-EFFA-49AA-ACD0-20E3B6BE0E02}" destId="{799E8723-4556-4E7F-974B-382A22EBF3D4}" srcOrd="1" destOrd="0" presId="urn:microsoft.com/office/officeart/2005/8/layout/process1"/>
    <dgm:cxn modelId="{41D94280-2899-4583-906B-A85C94F3D4C7}" srcId="{71DE01A4-4384-4F27-AF8C-2D0D0ECB52EF}" destId="{F2D85EED-2742-473D-A841-F46ED98823E5}" srcOrd="1" destOrd="0" parTransId="{A2B492C0-1AAE-442A-BC21-D8C6804F3DF3}" sibTransId="{17273E78-9621-461D-A489-0079C119ED73}"/>
    <dgm:cxn modelId="{EDBE6AC1-54B4-4006-BD64-7785795FA927}" srcId="{71DE01A4-4384-4F27-AF8C-2D0D0ECB52EF}" destId="{0A35BABA-9853-4FFB-BE97-F12B9C5D4322}" srcOrd="2" destOrd="0" parTransId="{B0A3E858-BAA8-4CA8-9C79-7B70A3FEE3F1}" sibTransId="{DAAA8026-EDA6-46A0-8451-2CB4CD2506FB}"/>
    <dgm:cxn modelId="{90AC02C2-EC70-4250-9679-0AC4A6F9FCE9}" type="presOf" srcId="{17273E78-9621-461D-A489-0079C119ED73}" destId="{8A256D60-B4FB-4925-A66A-EE17CF084935}" srcOrd="0" destOrd="0" presId="urn:microsoft.com/office/officeart/2005/8/layout/process1"/>
    <dgm:cxn modelId="{2F5C47CF-5544-4904-A28E-800E389C5BA1}" type="presOf" srcId="{4878187E-C6F8-4DD8-8315-7A4F423FB461}" destId="{F9D01114-F602-4BE3-A4BB-F8CEA10AF05E}" srcOrd="0" destOrd="0" presId="urn:microsoft.com/office/officeart/2005/8/layout/process1"/>
    <dgm:cxn modelId="{0F54B6D3-BB7D-4687-A4C4-8BE6CE61EB8B}" type="presOf" srcId="{F2D85EED-2742-473D-A841-F46ED98823E5}" destId="{1C6F8914-6C03-470A-9AE8-83C9A44972A9}" srcOrd="0" destOrd="0" presId="urn:microsoft.com/office/officeart/2005/8/layout/process1"/>
    <dgm:cxn modelId="{A4DE82DA-BE66-4A42-AEDB-2180EA83BF2C}" type="presOf" srcId="{D872AA35-C9A9-43EF-ADA4-46CF7765DA4E}" destId="{285EB2CC-BDD9-4F06-9B29-E4584FBFC015}" srcOrd="0" destOrd="0" presId="urn:microsoft.com/office/officeart/2005/8/layout/process1"/>
    <dgm:cxn modelId="{99A0F8E1-0091-473F-9364-AC6A4B3CFEF2}" srcId="{71DE01A4-4384-4F27-AF8C-2D0D0ECB52EF}" destId="{4878187E-C6F8-4DD8-8315-7A4F423FB461}" srcOrd="0" destOrd="0" parTransId="{7A4E3DB6-5665-466D-AC12-4B32AD21FA77}" sibTransId="{701048DB-5A69-42FC-AA65-E2BE311DF663}"/>
    <dgm:cxn modelId="{8F2D5FE2-BAF9-46D7-B590-DD8372AF9388}" srcId="{71DE01A4-4384-4F27-AF8C-2D0D0ECB52EF}" destId="{F9AFC763-4075-47D7-B5D8-F8A63E144AEE}" srcOrd="3" destOrd="0" parTransId="{D5A48423-958A-4A9E-BE19-2304EF0DA053}" sibTransId="{5959FFD2-EFFA-49AA-ACD0-20E3B6BE0E02}"/>
    <dgm:cxn modelId="{074F02E5-C491-4D56-B5D0-C746A50235A1}" type="presOf" srcId="{701048DB-5A69-42FC-AA65-E2BE311DF663}" destId="{330C807A-DB88-484A-B688-268AB0CB291E}" srcOrd="0" destOrd="0" presId="urn:microsoft.com/office/officeart/2005/8/layout/process1"/>
    <dgm:cxn modelId="{4C5FE8FF-6E2F-4619-9521-054D55DAF6FD}" type="presOf" srcId="{17273E78-9621-461D-A489-0079C119ED73}" destId="{F228F8A3-ED1E-4F1F-897E-7AF0132BD492}" srcOrd="1" destOrd="0" presId="urn:microsoft.com/office/officeart/2005/8/layout/process1"/>
    <dgm:cxn modelId="{B926BFBF-2837-4E60-824D-BC2BB81B12C8}" type="presParOf" srcId="{079EB509-D1A1-4C91-91CA-8EA16CDE6383}" destId="{F9D01114-F602-4BE3-A4BB-F8CEA10AF05E}" srcOrd="0" destOrd="0" presId="urn:microsoft.com/office/officeart/2005/8/layout/process1"/>
    <dgm:cxn modelId="{EFD7334B-EC91-4D25-971F-E1C1E838D42C}" type="presParOf" srcId="{079EB509-D1A1-4C91-91CA-8EA16CDE6383}" destId="{330C807A-DB88-484A-B688-268AB0CB291E}" srcOrd="1" destOrd="0" presId="urn:microsoft.com/office/officeart/2005/8/layout/process1"/>
    <dgm:cxn modelId="{4579DD6D-E733-4186-BB0C-47AA15D6DD6C}" type="presParOf" srcId="{330C807A-DB88-484A-B688-268AB0CB291E}" destId="{35079BA2-EDBF-456E-9631-EF2F551EE9B9}" srcOrd="0" destOrd="0" presId="urn:microsoft.com/office/officeart/2005/8/layout/process1"/>
    <dgm:cxn modelId="{ACDA5B06-7B41-46A2-BF2A-8914053B1AB5}" type="presParOf" srcId="{079EB509-D1A1-4C91-91CA-8EA16CDE6383}" destId="{1C6F8914-6C03-470A-9AE8-83C9A44972A9}" srcOrd="2" destOrd="0" presId="urn:microsoft.com/office/officeart/2005/8/layout/process1"/>
    <dgm:cxn modelId="{A2870439-8938-481A-ABB8-273A2B6C28DC}" type="presParOf" srcId="{079EB509-D1A1-4C91-91CA-8EA16CDE6383}" destId="{8A256D60-B4FB-4925-A66A-EE17CF084935}" srcOrd="3" destOrd="0" presId="urn:microsoft.com/office/officeart/2005/8/layout/process1"/>
    <dgm:cxn modelId="{6A185A33-58DB-4659-8ED6-7165C25AC400}" type="presParOf" srcId="{8A256D60-B4FB-4925-A66A-EE17CF084935}" destId="{F228F8A3-ED1E-4F1F-897E-7AF0132BD492}" srcOrd="0" destOrd="0" presId="urn:microsoft.com/office/officeart/2005/8/layout/process1"/>
    <dgm:cxn modelId="{A752C138-DE18-4F31-8E80-8B0393BB94E1}" type="presParOf" srcId="{079EB509-D1A1-4C91-91CA-8EA16CDE6383}" destId="{48C6781D-6974-4F6A-831D-578D3AA42C8F}" srcOrd="4" destOrd="0" presId="urn:microsoft.com/office/officeart/2005/8/layout/process1"/>
    <dgm:cxn modelId="{A347D8DE-0A07-4021-84A1-90B0FA6FA45C}" type="presParOf" srcId="{079EB509-D1A1-4C91-91CA-8EA16CDE6383}" destId="{B851784E-D1B8-41D2-80D8-C7E113D3FD65}" srcOrd="5" destOrd="0" presId="urn:microsoft.com/office/officeart/2005/8/layout/process1"/>
    <dgm:cxn modelId="{BC8E02A8-72FF-4496-BBE6-7A19728B7E74}" type="presParOf" srcId="{B851784E-D1B8-41D2-80D8-C7E113D3FD65}" destId="{E7882EE8-5F0D-4EDC-93B0-176F9D53E9D9}" srcOrd="0" destOrd="0" presId="urn:microsoft.com/office/officeart/2005/8/layout/process1"/>
    <dgm:cxn modelId="{08B530D8-2260-4D46-A9F0-65981A37BE92}" type="presParOf" srcId="{079EB509-D1A1-4C91-91CA-8EA16CDE6383}" destId="{28776DA7-2A02-4E80-9266-2EED63C080A2}" srcOrd="6" destOrd="0" presId="urn:microsoft.com/office/officeart/2005/8/layout/process1"/>
    <dgm:cxn modelId="{3FE74BBE-D9AA-4FB5-9E57-E603CB3FB48B}" type="presParOf" srcId="{079EB509-D1A1-4C91-91CA-8EA16CDE6383}" destId="{7021268B-41FE-4144-A5D0-202E4FAAD6E1}" srcOrd="7" destOrd="0" presId="urn:microsoft.com/office/officeart/2005/8/layout/process1"/>
    <dgm:cxn modelId="{84DEB68B-0BFD-4353-89D9-E77292AA2565}" type="presParOf" srcId="{7021268B-41FE-4144-A5D0-202E4FAAD6E1}" destId="{799E8723-4556-4E7F-974B-382A22EBF3D4}" srcOrd="0" destOrd="0" presId="urn:microsoft.com/office/officeart/2005/8/layout/process1"/>
    <dgm:cxn modelId="{EC4D369E-8E53-4670-977D-C6A4AD9AC9BC}" type="presParOf" srcId="{079EB509-D1A1-4C91-91CA-8EA16CDE6383}" destId="{285EB2CC-BDD9-4F06-9B29-E4584FBFC015}" srcOrd="8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27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71DE01A4-4384-4F27-AF8C-2D0D0ECB52EF}" type="doc">
      <dgm:prSet loTypeId="urn:microsoft.com/office/officeart/2005/8/layout/process1" loCatId="process" qsTypeId="urn:microsoft.com/office/officeart/2005/8/quickstyle/simple1" qsCatId="simple" csTypeId="urn:microsoft.com/office/officeart/2005/8/colors/accent1_2" csCatId="accent1" phldr="1"/>
      <dgm:spPr/>
    </dgm:pt>
    <dgm:pt modelId="{4878187E-C6F8-4DD8-8315-7A4F423FB461}">
      <dgm:prSet phldrT="[Tekst]" custT="1"/>
      <dgm:spPr/>
      <dgm:t>
        <a:bodyPr/>
        <a:lstStyle/>
        <a:p>
          <a:r>
            <a:rPr lang="nl-NL" sz="2000" b="1" dirty="0"/>
            <a:t>5</a:t>
          </a:r>
        </a:p>
      </dgm:t>
    </dgm:pt>
    <dgm:pt modelId="{7A4E3DB6-5665-466D-AC12-4B32AD21FA77}" type="parTrans" cxnId="{99A0F8E1-0091-473F-9364-AC6A4B3CFEF2}">
      <dgm:prSet/>
      <dgm:spPr/>
      <dgm:t>
        <a:bodyPr/>
        <a:lstStyle/>
        <a:p>
          <a:endParaRPr lang="nl-NL" sz="2000" b="1"/>
        </a:p>
      </dgm:t>
    </dgm:pt>
    <dgm:pt modelId="{701048DB-5A69-42FC-AA65-E2BE311DF663}" type="sibTrans" cxnId="{99A0F8E1-0091-473F-9364-AC6A4B3CFEF2}">
      <dgm:prSet custT="1"/>
      <dgm:spPr/>
      <dgm:t>
        <a:bodyPr/>
        <a:lstStyle/>
        <a:p>
          <a:endParaRPr lang="nl-NL" sz="2000" b="1"/>
        </a:p>
      </dgm:t>
    </dgm:pt>
    <dgm:pt modelId="{F2D85EED-2742-473D-A841-F46ED98823E5}">
      <dgm:prSet phldrT="[Tekst]" custT="1"/>
      <dgm:spPr/>
      <dgm:t>
        <a:bodyPr/>
        <a:lstStyle/>
        <a:p>
          <a:r>
            <a:rPr lang="nl-NL" sz="2000" b="1" dirty="0"/>
            <a:t>Hans de Ridder</a:t>
          </a:r>
        </a:p>
      </dgm:t>
    </dgm:pt>
    <dgm:pt modelId="{A2B492C0-1AAE-442A-BC21-D8C6804F3DF3}" type="parTrans" cxnId="{41D94280-2899-4583-906B-A85C94F3D4C7}">
      <dgm:prSet/>
      <dgm:spPr/>
      <dgm:t>
        <a:bodyPr/>
        <a:lstStyle/>
        <a:p>
          <a:endParaRPr lang="nl-NL" sz="2000" b="1"/>
        </a:p>
      </dgm:t>
    </dgm:pt>
    <dgm:pt modelId="{17273E78-9621-461D-A489-0079C119ED73}" type="sibTrans" cxnId="{41D94280-2899-4583-906B-A85C94F3D4C7}">
      <dgm:prSet custT="1"/>
      <dgm:spPr/>
      <dgm:t>
        <a:bodyPr/>
        <a:lstStyle/>
        <a:p>
          <a:endParaRPr lang="nl-NL" sz="2000" b="1"/>
        </a:p>
      </dgm:t>
    </dgm:pt>
    <dgm:pt modelId="{0A35BABA-9853-4FFB-BE97-F12B9C5D4322}">
      <dgm:prSet phldrT="[Tekst]" custT="1"/>
      <dgm:spPr/>
      <dgm:t>
        <a:bodyPr/>
        <a:lstStyle/>
        <a:p>
          <a:r>
            <a:rPr lang="nl-NL" sz="2000" b="1" dirty="0"/>
            <a:t>Carambole</a:t>
          </a:r>
        </a:p>
      </dgm:t>
    </dgm:pt>
    <dgm:pt modelId="{B0A3E858-BAA8-4CA8-9C79-7B70A3FEE3F1}" type="parTrans" cxnId="{EDBE6AC1-54B4-4006-BD64-7785795FA927}">
      <dgm:prSet/>
      <dgm:spPr/>
      <dgm:t>
        <a:bodyPr/>
        <a:lstStyle/>
        <a:p>
          <a:endParaRPr lang="nl-NL" sz="2000"/>
        </a:p>
      </dgm:t>
    </dgm:pt>
    <dgm:pt modelId="{DAAA8026-EDA6-46A0-8451-2CB4CD2506FB}" type="sibTrans" cxnId="{EDBE6AC1-54B4-4006-BD64-7785795FA927}">
      <dgm:prSet custT="1"/>
      <dgm:spPr/>
      <dgm:t>
        <a:bodyPr/>
        <a:lstStyle/>
        <a:p>
          <a:endParaRPr lang="nl-NL" sz="2000"/>
        </a:p>
      </dgm:t>
    </dgm:pt>
    <dgm:pt modelId="{F9AFC763-4075-47D7-B5D8-F8A63E144AEE}">
      <dgm:prSet phldrT="[Tekst]" custT="1"/>
      <dgm:spPr/>
      <dgm:t>
        <a:bodyPr/>
        <a:lstStyle/>
        <a:p>
          <a:r>
            <a:rPr lang="nl-NL" sz="2000" b="1" dirty="0"/>
            <a:t>129</a:t>
          </a:r>
        </a:p>
      </dgm:t>
    </dgm:pt>
    <dgm:pt modelId="{D5A48423-958A-4A9E-BE19-2304EF0DA053}" type="parTrans" cxnId="{8F2D5FE2-BAF9-46D7-B590-DD8372AF9388}">
      <dgm:prSet/>
      <dgm:spPr/>
      <dgm:t>
        <a:bodyPr/>
        <a:lstStyle/>
        <a:p>
          <a:endParaRPr lang="nl-NL" sz="2000"/>
        </a:p>
      </dgm:t>
    </dgm:pt>
    <dgm:pt modelId="{5959FFD2-EFFA-49AA-ACD0-20E3B6BE0E02}" type="sibTrans" cxnId="{8F2D5FE2-BAF9-46D7-B590-DD8372AF9388}">
      <dgm:prSet/>
      <dgm:spPr/>
      <dgm:t>
        <a:bodyPr/>
        <a:lstStyle/>
        <a:p>
          <a:endParaRPr lang="nl-NL" sz="2000"/>
        </a:p>
      </dgm:t>
    </dgm:pt>
    <dgm:pt modelId="{04CEBD7F-0DC2-45D4-8F9A-C57DA3FC5E40}">
      <dgm:prSet phldrT="[Tekst]"/>
      <dgm:spPr/>
      <dgm:t>
        <a:bodyPr/>
        <a:lstStyle/>
        <a:p>
          <a:r>
            <a:rPr lang="nl-NL" b="1" dirty="0"/>
            <a:t>24-10-2018</a:t>
          </a:r>
        </a:p>
      </dgm:t>
    </dgm:pt>
    <dgm:pt modelId="{1AB2E9FD-D4A5-4B0B-AE3D-83D870B6B9F5}" type="parTrans" cxnId="{0FB2AA2A-F642-4777-83C3-CE80D3C7D71B}">
      <dgm:prSet/>
      <dgm:spPr/>
      <dgm:t>
        <a:bodyPr/>
        <a:lstStyle/>
        <a:p>
          <a:endParaRPr lang="nl-NL"/>
        </a:p>
      </dgm:t>
    </dgm:pt>
    <dgm:pt modelId="{F0B7D0AE-4EC7-431B-8193-ED9015D796C2}" type="sibTrans" cxnId="{0FB2AA2A-F642-4777-83C3-CE80D3C7D71B}">
      <dgm:prSet/>
      <dgm:spPr/>
      <dgm:t>
        <a:bodyPr/>
        <a:lstStyle/>
        <a:p>
          <a:endParaRPr lang="nl-NL"/>
        </a:p>
      </dgm:t>
    </dgm:pt>
    <dgm:pt modelId="{079EB509-D1A1-4C91-91CA-8EA16CDE6383}" type="pres">
      <dgm:prSet presAssocID="{71DE01A4-4384-4F27-AF8C-2D0D0ECB52EF}" presName="Name0" presStyleCnt="0">
        <dgm:presLayoutVars>
          <dgm:dir/>
          <dgm:resizeHandles val="exact"/>
        </dgm:presLayoutVars>
      </dgm:prSet>
      <dgm:spPr/>
    </dgm:pt>
    <dgm:pt modelId="{F9D01114-F602-4BE3-A4BB-F8CEA10AF05E}" type="pres">
      <dgm:prSet presAssocID="{4878187E-C6F8-4DD8-8315-7A4F423FB461}" presName="node" presStyleLbl="node1" presStyleIdx="0" presStyleCnt="5" custScaleY="54966">
        <dgm:presLayoutVars>
          <dgm:bulletEnabled val="1"/>
        </dgm:presLayoutVars>
      </dgm:prSet>
      <dgm:spPr/>
    </dgm:pt>
    <dgm:pt modelId="{330C807A-DB88-484A-B688-268AB0CB291E}" type="pres">
      <dgm:prSet presAssocID="{701048DB-5A69-42FC-AA65-E2BE311DF663}" presName="sibTrans" presStyleLbl="sibTrans2D1" presStyleIdx="0" presStyleCnt="4"/>
      <dgm:spPr>
        <a:prstGeom prst="mathMinus">
          <a:avLst/>
        </a:prstGeom>
      </dgm:spPr>
    </dgm:pt>
    <dgm:pt modelId="{35079BA2-EDBF-456E-9631-EF2F551EE9B9}" type="pres">
      <dgm:prSet presAssocID="{701048DB-5A69-42FC-AA65-E2BE311DF663}" presName="connectorText" presStyleLbl="sibTrans2D1" presStyleIdx="0" presStyleCnt="4"/>
      <dgm:spPr/>
    </dgm:pt>
    <dgm:pt modelId="{1C6F8914-6C03-470A-9AE8-83C9A44972A9}" type="pres">
      <dgm:prSet presAssocID="{F2D85EED-2742-473D-A841-F46ED98823E5}" presName="node" presStyleLbl="node1" presStyleIdx="1" presStyleCnt="5" custScaleX="279602" custScaleY="54966">
        <dgm:presLayoutVars>
          <dgm:bulletEnabled val="1"/>
        </dgm:presLayoutVars>
      </dgm:prSet>
      <dgm:spPr/>
    </dgm:pt>
    <dgm:pt modelId="{8A256D60-B4FB-4925-A66A-EE17CF084935}" type="pres">
      <dgm:prSet presAssocID="{17273E78-9621-461D-A489-0079C119ED73}" presName="sibTrans" presStyleLbl="sibTrans2D1" presStyleIdx="1" presStyleCnt="4"/>
      <dgm:spPr>
        <a:prstGeom prst="mathMinus">
          <a:avLst/>
        </a:prstGeom>
      </dgm:spPr>
    </dgm:pt>
    <dgm:pt modelId="{F228F8A3-ED1E-4F1F-897E-7AF0132BD492}" type="pres">
      <dgm:prSet presAssocID="{17273E78-9621-461D-A489-0079C119ED73}" presName="connectorText" presStyleLbl="sibTrans2D1" presStyleIdx="1" presStyleCnt="4"/>
      <dgm:spPr/>
    </dgm:pt>
    <dgm:pt modelId="{48C6781D-6974-4F6A-831D-578D3AA42C8F}" type="pres">
      <dgm:prSet presAssocID="{0A35BABA-9853-4FFB-BE97-F12B9C5D4322}" presName="node" presStyleLbl="node1" presStyleIdx="2" presStyleCnt="5" custScaleX="150952" custScaleY="54966">
        <dgm:presLayoutVars>
          <dgm:bulletEnabled val="1"/>
        </dgm:presLayoutVars>
      </dgm:prSet>
      <dgm:spPr/>
    </dgm:pt>
    <dgm:pt modelId="{B851784E-D1B8-41D2-80D8-C7E113D3FD65}" type="pres">
      <dgm:prSet presAssocID="{DAAA8026-EDA6-46A0-8451-2CB4CD2506FB}" presName="sibTrans" presStyleLbl="sibTrans2D1" presStyleIdx="2" presStyleCnt="4"/>
      <dgm:spPr>
        <a:prstGeom prst="mathMinus">
          <a:avLst/>
        </a:prstGeom>
      </dgm:spPr>
    </dgm:pt>
    <dgm:pt modelId="{E7882EE8-5F0D-4EDC-93B0-176F9D53E9D9}" type="pres">
      <dgm:prSet presAssocID="{DAAA8026-EDA6-46A0-8451-2CB4CD2506FB}" presName="connectorText" presStyleLbl="sibTrans2D1" presStyleIdx="2" presStyleCnt="4"/>
      <dgm:spPr/>
    </dgm:pt>
    <dgm:pt modelId="{28776DA7-2A02-4E80-9266-2EED63C080A2}" type="pres">
      <dgm:prSet presAssocID="{F9AFC763-4075-47D7-B5D8-F8A63E144AEE}" presName="node" presStyleLbl="node1" presStyleIdx="3" presStyleCnt="5" custScaleY="54966">
        <dgm:presLayoutVars>
          <dgm:bulletEnabled val="1"/>
        </dgm:presLayoutVars>
      </dgm:prSet>
      <dgm:spPr/>
    </dgm:pt>
    <dgm:pt modelId="{316674A7-4585-4614-8F80-82DD928A49C2}" type="pres">
      <dgm:prSet presAssocID="{5959FFD2-EFFA-49AA-ACD0-20E3B6BE0E02}" presName="sibTrans" presStyleLbl="sibTrans2D1" presStyleIdx="3" presStyleCnt="4"/>
      <dgm:spPr/>
    </dgm:pt>
    <dgm:pt modelId="{B3E0CF1D-CA04-4863-A317-33ED4381F196}" type="pres">
      <dgm:prSet presAssocID="{5959FFD2-EFFA-49AA-ACD0-20E3B6BE0E02}" presName="connectorText" presStyleLbl="sibTrans2D1" presStyleIdx="3" presStyleCnt="4"/>
      <dgm:spPr/>
    </dgm:pt>
    <dgm:pt modelId="{90B58B52-153C-4E2A-BEB7-87519827EAFE}" type="pres">
      <dgm:prSet presAssocID="{04CEBD7F-0DC2-45D4-8F9A-C57DA3FC5E40}" presName="node" presStyleLbl="node1" presStyleIdx="4" presStyleCnt="5" custScaleY="54966">
        <dgm:presLayoutVars>
          <dgm:bulletEnabled val="1"/>
        </dgm:presLayoutVars>
      </dgm:prSet>
      <dgm:spPr/>
    </dgm:pt>
  </dgm:ptLst>
  <dgm:cxnLst>
    <dgm:cxn modelId="{B85F0F19-3E20-4CE9-AE48-1D03230F9A04}" type="presOf" srcId="{04CEBD7F-0DC2-45D4-8F9A-C57DA3FC5E40}" destId="{90B58B52-153C-4E2A-BEB7-87519827EAFE}" srcOrd="0" destOrd="0" presId="urn:microsoft.com/office/officeart/2005/8/layout/process1"/>
    <dgm:cxn modelId="{782EF81D-B679-4953-874C-87300C292AC8}" type="presOf" srcId="{5959FFD2-EFFA-49AA-ACD0-20E3B6BE0E02}" destId="{316674A7-4585-4614-8F80-82DD928A49C2}" srcOrd="0" destOrd="0" presId="urn:microsoft.com/office/officeart/2005/8/layout/process1"/>
    <dgm:cxn modelId="{A307EF1E-5E8C-4A11-A482-DFEE22D9BE20}" type="presOf" srcId="{DAAA8026-EDA6-46A0-8451-2CB4CD2506FB}" destId="{B851784E-D1B8-41D2-80D8-C7E113D3FD65}" srcOrd="0" destOrd="0" presId="urn:microsoft.com/office/officeart/2005/8/layout/process1"/>
    <dgm:cxn modelId="{D575FF21-5E12-4F0F-BE0E-EB881391C0E6}" type="presOf" srcId="{DAAA8026-EDA6-46A0-8451-2CB4CD2506FB}" destId="{E7882EE8-5F0D-4EDC-93B0-176F9D53E9D9}" srcOrd="1" destOrd="0" presId="urn:microsoft.com/office/officeart/2005/8/layout/process1"/>
    <dgm:cxn modelId="{D4BC0423-303D-4762-8D21-60945A7E9B20}" type="presOf" srcId="{71DE01A4-4384-4F27-AF8C-2D0D0ECB52EF}" destId="{079EB509-D1A1-4C91-91CA-8EA16CDE6383}" srcOrd="0" destOrd="0" presId="urn:microsoft.com/office/officeart/2005/8/layout/process1"/>
    <dgm:cxn modelId="{194BE429-958E-4D4C-88DB-775312D28A13}" type="presOf" srcId="{701048DB-5A69-42FC-AA65-E2BE311DF663}" destId="{35079BA2-EDBF-456E-9631-EF2F551EE9B9}" srcOrd="1" destOrd="0" presId="urn:microsoft.com/office/officeart/2005/8/layout/process1"/>
    <dgm:cxn modelId="{0FB2AA2A-F642-4777-83C3-CE80D3C7D71B}" srcId="{71DE01A4-4384-4F27-AF8C-2D0D0ECB52EF}" destId="{04CEBD7F-0DC2-45D4-8F9A-C57DA3FC5E40}" srcOrd="4" destOrd="0" parTransId="{1AB2E9FD-D4A5-4B0B-AE3D-83D870B6B9F5}" sibTransId="{F0B7D0AE-4EC7-431B-8193-ED9015D796C2}"/>
    <dgm:cxn modelId="{67628561-EAC4-4C08-8891-DF8F5A05B398}" type="presOf" srcId="{0A35BABA-9853-4FFB-BE97-F12B9C5D4322}" destId="{48C6781D-6974-4F6A-831D-578D3AA42C8F}" srcOrd="0" destOrd="0" presId="urn:microsoft.com/office/officeart/2005/8/layout/process1"/>
    <dgm:cxn modelId="{DC72CB63-19A3-49FB-B0DC-D62EC23E4E50}" type="presOf" srcId="{F9AFC763-4075-47D7-B5D8-F8A63E144AEE}" destId="{28776DA7-2A02-4E80-9266-2EED63C080A2}" srcOrd="0" destOrd="0" presId="urn:microsoft.com/office/officeart/2005/8/layout/process1"/>
    <dgm:cxn modelId="{C63E6066-EE08-4BF1-B59F-7B5B5F6FA856}" type="presOf" srcId="{5959FFD2-EFFA-49AA-ACD0-20E3B6BE0E02}" destId="{B3E0CF1D-CA04-4863-A317-33ED4381F196}" srcOrd="1" destOrd="0" presId="urn:microsoft.com/office/officeart/2005/8/layout/process1"/>
    <dgm:cxn modelId="{41D94280-2899-4583-906B-A85C94F3D4C7}" srcId="{71DE01A4-4384-4F27-AF8C-2D0D0ECB52EF}" destId="{F2D85EED-2742-473D-A841-F46ED98823E5}" srcOrd="1" destOrd="0" parTransId="{A2B492C0-1AAE-442A-BC21-D8C6804F3DF3}" sibTransId="{17273E78-9621-461D-A489-0079C119ED73}"/>
    <dgm:cxn modelId="{EDBE6AC1-54B4-4006-BD64-7785795FA927}" srcId="{71DE01A4-4384-4F27-AF8C-2D0D0ECB52EF}" destId="{0A35BABA-9853-4FFB-BE97-F12B9C5D4322}" srcOrd="2" destOrd="0" parTransId="{B0A3E858-BAA8-4CA8-9C79-7B70A3FEE3F1}" sibTransId="{DAAA8026-EDA6-46A0-8451-2CB4CD2506FB}"/>
    <dgm:cxn modelId="{90AC02C2-EC70-4250-9679-0AC4A6F9FCE9}" type="presOf" srcId="{17273E78-9621-461D-A489-0079C119ED73}" destId="{8A256D60-B4FB-4925-A66A-EE17CF084935}" srcOrd="0" destOrd="0" presId="urn:microsoft.com/office/officeart/2005/8/layout/process1"/>
    <dgm:cxn modelId="{2F5C47CF-5544-4904-A28E-800E389C5BA1}" type="presOf" srcId="{4878187E-C6F8-4DD8-8315-7A4F423FB461}" destId="{F9D01114-F602-4BE3-A4BB-F8CEA10AF05E}" srcOrd="0" destOrd="0" presId="urn:microsoft.com/office/officeart/2005/8/layout/process1"/>
    <dgm:cxn modelId="{0F54B6D3-BB7D-4687-A4C4-8BE6CE61EB8B}" type="presOf" srcId="{F2D85EED-2742-473D-A841-F46ED98823E5}" destId="{1C6F8914-6C03-470A-9AE8-83C9A44972A9}" srcOrd="0" destOrd="0" presId="urn:microsoft.com/office/officeart/2005/8/layout/process1"/>
    <dgm:cxn modelId="{99A0F8E1-0091-473F-9364-AC6A4B3CFEF2}" srcId="{71DE01A4-4384-4F27-AF8C-2D0D0ECB52EF}" destId="{4878187E-C6F8-4DD8-8315-7A4F423FB461}" srcOrd="0" destOrd="0" parTransId="{7A4E3DB6-5665-466D-AC12-4B32AD21FA77}" sibTransId="{701048DB-5A69-42FC-AA65-E2BE311DF663}"/>
    <dgm:cxn modelId="{8F2D5FE2-BAF9-46D7-B590-DD8372AF9388}" srcId="{71DE01A4-4384-4F27-AF8C-2D0D0ECB52EF}" destId="{F9AFC763-4075-47D7-B5D8-F8A63E144AEE}" srcOrd="3" destOrd="0" parTransId="{D5A48423-958A-4A9E-BE19-2304EF0DA053}" sibTransId="{5959FFD2-EFFA-49AA-ACD0-20E3B6BE0E02}"/>
    <dgm:cxn modelId="{074F02E5-C491-4D56-B5D0-C746A50235A1}" type="presOf" srcId="{701048DB-5A69-42FC-AA65-E2BE311DF663}" destId="{330C807A-DB88-484A-B688-268AB0CB291E}" srcOrd="0" destOrd="0" presId="urn:microsoft.com/office/officeart/2005/8/layout/process1"/>
    <dgm:cxn modelId="{4C5FE8FF-6E2F-4619-9521-054D55DAF6FD}" type="presOf" srcId="{17273E78-9621-461D-A489-0079C119ED73}" destId="{F228F8A3-ED1E-4F1F-897E-7AF0132BD492}" srcOrd="1" destOrd="0" presId="urn:microsoft.com/office/officeart/2005/8/layout/process1"/>
    <dgm:cxn modelId="{B926BFBF-2837-4E60-824D-BC2BB81B12C8}" type="presParOf" srcId="{079EB509-D1A1-4C91-91CA-8EA16CDE6383}" destId="{F9D01114-F602-4BE3-A4BB-F8CEA10AF05E}" srcOrd="0" destOrd="0" presId="urn:microsoft.com/office/officeart/2005/8/layout/process1"/>
    <dgm:cxn modelId="{EFD7334B-EC91-4D25-971F-E1C1E838D42C}" type="presParOf" srcId="{079EB509-D1A1-4C91-91CA-8EA16CDE6383}" destId="{330C807A-DB88-484A-B688-268AB0CB291E}" srcOrd="1" destOrd="0" presId="urn:microsoft.com/office/officeart/2005/8/layout/process1"/>
    <dgm:cxn modelId="{4579DD6D-E733-4186-BB0C-47AA15D6DD6C}" type="presParOf" srcId="{330C807A-DB88-484A-B688-268AB0CB291E}" destId="{35079BA2-EDBF-456E-9631-EF2F551EE9B9}" srcOrd="0" destOrd="0" presId="urn:microsoft.com/office/officeart/2005/8/layout/process1"/>
    <dgm:cxn modelId="{ACDA5B06-7B41-46A2-BF2A-8914053B1AB5}" type="presParOf" srcId="{079EB509-D1A1-4C91-91CA-8EA16CDE6383}" destId="{1C6F8914-6C03-470A-9AE8-83C9A44972A9}" srcOrd="2" destOrd="0" presId="urn:microsoft.com/office/officeart/2005/8/layout/process1"/>
    <dgm:cxn modelId="{A2870439-8938-481A-ABB8-273A2B6C28DC}" type="presParOf" srcId="{079EB509-D1A1-4C91-91CA-8EA16CDE6383}" destId="{8A256D60-B4FB-4925-A66A-EE17CF084935}" srcOrd="3" destOrd="0" presId="urn:microsoft.com/office/officeart/2005/8/layout/process1"/>
    <dgm:cxn modelId="{6A185A33-58DB-4659-8ED6-7165C25AC400}" type="presParOf" srcId="{8A256D60-B4FB-4925-A66A-EE17CF084935}" destId="{F228F8A3-ED1E-4F1F-897E-7AF0132BD492}" srcOrd="0" destOrd="0" presId="urn:microsoft.com/office/officeart/2005/8/layout/process1"/>
    <dgm:cxn modelId="{A752C138-DE18-4F31-8E80-8B0393BB94E1}" type="presParOf" srcId="{079EB509-D1A1-4C91-91CA-8EA16CDE6383}" destId="{48C6781D-6974-4F6A-831D-578D3AA42C8F}" srcOrd="4" destOrd="0" presId="urn:microsoft.com/office/officeart/2005/8/layout/process1"/>
    <dgm:cxn modelId="{A347D8DE-0A07-4021-84A1-90B0FA6FA45C}" type="presParOf" srcId="{079EB509-D1A1-4C91-91CA-8EA16CDE6383}" destId="{B851784E-D1B8-41D2-80D8-C7E113D3FD65}" srcOrd="5" destOrd="0" presId="urn:microsoft.com/office/officeart/2005/8/layout/process1"/>
    <dgm:cxn modelId="{BC8E02A8-72FF-4496-BBE6-7A19728B7E74}" type="presParOf" srcId="{B851784E-D1B8-41D2-80D8-C7E113D3FD65}" destId="{E7882EE8-5F0D-4EDC-93B0-176F9D53E9D9}" srcOrd="0" destOrd="0" presId="urn:microsoft.com/office/officeart/2005/8/layout/process1"/>
    <dgm:cxn modelId="{08B530D8-2260-4D46-A9F0-65981A37BE92}" type="presParOf" srcId="{079EB509-D1A1-4C91-91CA-8EA16CDE6383}" destId="{28776DA7-2A02-4E80-9266-2EED63C080A2}" srcOrd="6" destOrd="0" presId="urn:microsoft.com/office/officeart/2005/8/layout/process1"/>
    <dgm:cxn modelId="{AA9F8773-99D2-4B0D-B7A3-4C524C01BBCD}" type="presParOf" srcId="{079EB509-D1A1-4C91-91CA-8EA16CDE6383}" destId="{316674A7-4585-4614-8F80-82DD928A49C2}" srcOrd="7" destOrd="0" presId="urn:microsoft.com/office/officeart/2005/8/layout/process1"/>
    <dgm:cxn modelId="{A9911D9D-5D2A-45EB-B065-7F6BBDA177A3}" type="presParOf" srcId="{316674A7-4585-4614-8F80-82DD928A49C2}" destId="{B3E0CF1D-CA04-4863-A317-33ED4381F196}" srcOrd="0" destOrd="0" presId="urn:microsoft.com/office/officeart/2005/8/layout/process1"/>
    <dgm:cxn modelId="{87261C55-A31B-4E04-BEDE-920F7C4F546F}" type="presParOf" srcId="{079EB509-D1A1-4C91-91CA-8EA16CDE6383}" destId="{90B58B52-153C-4E2A-BEB7-87519827EAFE}" srcOrd="8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32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71DE01A4-4384-4F27-AF8C-2D0D0ECB52EF}" type="doc">
      <dgm:prSet loTypeId="urn:microsoft.com/office/officeart/2005/8/layout/process1" loCatId="process" qsTypeId="urn:microsoft.com/office/officeart/2005/8/quickstyle/simple1" qsCatId="simple" csTypeId="urn:microsoft.com/office/officeart/2005/8/colors/accent1_2" csCatId="accent1" phldr="1"/>
      <dgm:spPr/>
    </dgm:pt>
    <dgm:pt modelId="{4878187E-C6F8-4DD8-8315-7A4F423FB461}">
      <dgm:prSet phldrT="[Tekst]" custT="1"/>
      <dgm:spPr/>
      <dgm:t>
        <a:bodyPr/>
        <a:lstStyle/>
        <a:p>
          <a:r>
            <a:rPr lang="nl-NL" sz="2000" b="1" dirty="0"/>
            <a:t>4</a:t>
          </a:r>
        </a:p>
      </dgm:t>
    </dgm:pt>
    <dgm:pt modelId="{7A4E3DB6-5665-466D-AC12-4B32AD21FA77}" type="parTrans" cxnId="{99A0F8E1-0091-473F-9364-AC6A4B3CFEF2}">
      <dgm:prSet/>
      <dgm:spPr/>
      <dgm:t>
        <a:bodyPr/>
        <a:lstStyle/>
        <a:p>
          <a:endParaRPr lang="nl-NL" sz="2000" b="1"/>
        </a:p>
      </dgm:t>
    </dgm:pt>
    <dgm:pt modelId="{701048DB-5A69-42FC-AA65-E2BE311DF663}" type="sibTrans" cxnId="{99A0F8E1-0091-473F-9364-AC6A4B3CFEF2}">
      <dgm:prSet custT="1"/>
      <dgm:spPr/>
      <dgm:t>
        <a:bodyPr/>
        <a:lstStyle/>
        <a:p>
          <a:endParaRPr lang="nl-NL" sz="2000" b="1"/>
        </a:p>
      </dgm:t>
    </dgm:pt>
    <dgm:pt modelId="{F2D85EED-2742-473D-A841-F46ED98823E5}">
      <dgm:prSet phldrT="[Tekst]" custT="1"/>
      <dgm:spPr/>
      <dgm:t>
        <a:bodyPr/>
        <a:lstStyle/>
        <a:p>
          <a:r>
            <a:rPr lang="nl-NL" sz="2000" b="1" dirty="0"/>
            <a:t>Hans de Ridder</a:t>
          </a:r>
        </a:p>
      </dgm:t>
    </dgm:pt>
    <dgm:pt modelId="{A2B492C0-1AAE-442A-BC21-D8C6804F3DF3}" type="parTrans" cxnId="{41D94280-2899-4583-906B-A85C94F3D4C7}">
      <dgm:prSet/>
      <dgm:spPr/>
      <dgm:t>
        <a:bodyPr/>
        <a:lstStyle/>
        <a:p>
          <a:endParaRPr lang="nl-NL" sz="2000" b="1"/>
        </a:p>
      </dgm:t>
    </dgm:pt>
    <dgm:pt modelId="{17273E78-9621-461D-A489-0079C119ED73}" type="sibTrans" cxnId="{41D94280-2899-4583-906B-A85C94F3D4C7}">
      <dgm:prSet custT="1"/>
      <dgm:spPr/>
      <dgm:t>
        <a:bodyPr/>
        <a:lstStyle/>
        <a:p>
          <a:endParaRPr lang="nl-NL" sz="2000" b="1"/>
        </a:p>
      </dgm:t>
    </dgm:pt>
    <dgm:pt modelId="{0A35BABA-9853-4FFB-BE97-F12B9C5D4322}">
      <dgm:prSet phldrT="[Tekst]" custT="1"/>
      <dgm:spPr/>
      <dgm:t>
        <a:bodyPr/>
        <a:lstStyle/>
        <a:p>
          <a:r>
            <a:rPr lang="nl-NL" sz="2000" b="1" dirty="0"/>
            <a:t>Carambole</a:t>
          </a:r>
        </a:p>
      </dgm:t>
    </dgm:pt>
    <dgm:pt modelId="{B0A3E858-BAA8-4CA8-9C79-7B70A3FEE3F1}" type="parTrans" cxnId="{EDBE6AC1-54B4-4006-BD64-7785795FA927}">
      <dgm:prSet/>
      <dgm:spPr/>
      <dgm:t>
        <a:bodyPr/>
        <a:lstStyle/>
        <a:p>
          <a:endParaRPr lang="nl-NL" sz="2000"/>
        </a:p>
      </dgm:t>
    </dgm:pt>
    <dgm:pt modelId="{DAAA8026-EDA6-46A0-8451-2CB4CD2506FB}" type="sibTrans" cxnId="{EDBE6AC1-54B4-4006-BD64-7785795FA927}">
      <dgm:prSet custT="1"/>
      <dgm:spPr/>
      <dgm:t>
        <a:bodyPr/>
        <a:lstStyle/>
        <a:p>
          <a:endParaRPr lang="nl-NL" sz="2000"/>
        </a:p>
      </dgm:t>
    </dgm:pt>
    <dgm:pt modelId="{F9AFC763-4075-47D7-B5D8-F8A63E144AEE}">
      <dgm:prSet phldrT="[Tekst]" custT="1"/>
      <dgm:spPr/>
      <dgm:t>
        <a:bodyPr/>
        <a:lstStyle/>
        <a:p>
          <a:r>
            <a:rPr lang="nl-NL" sz="2000" b="1" dirty="0"/>
            <a:t>131</a:t>
          </a:r>
        </a:p>
      </dgm:t>
    </dgm:pt>
    <dgm:pt modelId="{D5A48423-958A-4A9E-BE19-2304EF0DA053}" type="parTrans" cxnId="{8F2D5FE2-BAF9-46D7-B590-DD8372AF9388}">
      <dgm:prSet/>
      <dgm:spPr/>
      <dgm:t>
        <a:bodyPr/>
        <a:lstStyle/>
        <a:p>
          <a:endParaRPr lang="nl-NL" sz="2000"/>
        </a:p>
      </dgm:t>
    </dgm:pt>
    <dgm:pt modelId="{5959FFD2-EFFA-49AA-ACD0-20E3B6BE0E02}" type="sibTrans" cxnId="{8F2D5FE2-BAF9-46D7-B590-DD8372AF9388}">
      <dgm:prSet/>
      <dgm:spPr/>
      <dgm:t>
        <a:bodyPr/>
        <a:lstStyle/>
        <a:p>
          <a:endParaRPr lang="nl-NL" sz="2000"/>
        </a:p>
      </dgm:t>
    </dgm:pt>
    <dgm:pt modelId="{1032A540-D280-424C-959F-F4BE51DCA49F}">
      <dgm:prSet phldrT="[Tekst]"/>
      <dgm:spPr/>
      <dgm:t>
        <a:bodyPr/>
        <a:lstStyle/>
        <a:p>
          <a:r>
            <a:rPr lang="nl-NL" b="1" dirty="0"/>
            <a:t>9-3-2016</a:t>
          </a:r>
        </a:p>
      </dgm:t>
    </dgm:pt>
    <dgm:pt modelId="{F068E2A4-E9D3-4446-AE1A-E8497D7E2FBB}" type="parTrans" cxnId="{B499561A-56E0-4265-A5A5-7C7EE459A136}">
      <dgm:prSet/>
      <dgm:spPr/>
      <dgm:t>
        <a:bodyPr/>
        <a:lstStyle/>
        <a:p>
          <a:endParaRPr lang="nl-NL"/>
        </a:p>
      </dgm:t>
    </dgm:pt>
    <dgm:pt modelId="{A4ECCBF6-A470-415A-B5DE-F489E91F608D}" type="sibTrans" cxnId="{B499561A-56E0-4265-A5A5-7C7EE459A136}">
      <dgm:prSet/>
      <dgm:spPr/>
      <dgm:t>
        <a:bodyPr/>
        <a:lstStyle/>
        <a:p>
          <a:endParaRPr lang="nl-NL"/>
        </a:p>
      </dgm:t>
    </dgm:pt>
    <dgm:pt modelId="{079EB509-D1A1-4C91-91CA-8EA16CDE6383}" type="pres">
      <dgm:prSet presAssocID="{71DE01A4-4384-4F27-AF8C-2D0D0ECB52EF}" presName="Name0" presStyleCnt="0">
        <dgm:presLayoutVars>
          <dgm:dir/>
          <dgm:resizeHandles val="exact"/>
        </dgm:presLayoutVars>
      </dgm:prSet>
      <dgm:spPr/>
    </dgm:pt>
    <dgm:pt modelId="{F9D01114-F602-4BE3-A4BB-F8CEA10AF05E}" type="pres">
      <dgm:prSet presAssocID="{4878187E-C6F8-4DD8-8315-7A4F423FB461}" presName="node" presStyleLbl="node1" presStyleIdx="0" presStyleCnt="5" custScaleY="54966">
        <dgm:presLayoutVars>
          <dgm:bulletEnabled val="1"/>
        </dgm:presLayoutVars>
      </dgm:prSet>
      <dgm:spPr/>
    </dgm:pt>
    <dgm:pt modelId="{330C807A-DB88-484A-B688-268AB0CB291E}" type="pres">
      <dgm:prSet presAssocID="{701048DB-5A69-42FC-AA65-E2BE311DF663}" presName="sibTrans" presStyleLbl="sibTrans2D1" presStyleIdx="0" presStyleCnt="4"/>
      <dgm:spPr>
        <a:prstGeom prst="mathMinus">
          <a:avLst/>
        </a:prstGeom>
      </dgm:spPr>
    </dgm:pt>
    <dgm:pt modelId="{35079BA2-EDBF-456E-9631-EF2F551EE9B9}" type="pres">
      <dgm:prSet presAssocID="{701048DB-5A69-42FC-AA65-E2BE311DF663}" presName="connectorText" presStyleLbl="sibTrans2D1" presStyleIdx="0" presStyleCnt="4"/>
      <dgm:spPr/>
    </dgm:pt>
    <dgm:pt modelId="{1C6F8914-6C03-470A-9AE8-83C9A44972A9}" type="pres">
      <dgm:prSet presAssocID="{F2D85EED-2742-473D-A841-F46ED98823E5}" presName="node" presStyleLbl="node1" presStyleIdx="1" presStyleCnt="5" custScaleX="279602" custScaleY="54966">
        <dgm:presLayoutVars>
          <dgm:bulletEnabled val="1"/>
        </dgm:presLayoutVars>
      </dgm:prSet>
      <dgm:spPr/>
    </dgm:pt>
    <dgm:pt modelId="{8A256D60-B4FB-4925-A66A-EE17CF084935}" type="pres">
      <dgm:prSet presAssocID="{17273E78-9621-461D-A489-0079C119ED73}" presName="sibTrans" presStyleLbl="sibTrans2D1" presStyleIdx="1" presStyleCnt="4"/>
      <dgm:spPr>
        <a:prstGeom prst="mathMinus">
          <a:avLst/>
        </a:prstGeom>
      </dgm:spPr>
    </dgm:pt>
    <dgm:pt modelId="{F228F8A3-ED1E-4F1F-897E-7AF0132BD492}" type="pres">
      <dgm:prSet presAssocID="{17273E78-9621-461D-A489-0079C119ED73}" presName="connectorText" presStyleLbl="sibTrans2D1" presStyleIdx="1" presStyleCnt="4"/>
      <dgm:spPr/>
    </dgm:pt>
    <dgm:pt modelId="{48C6781D-6974-4F6A-831D-578D3AA42C8F}" type="pres">
      <dgm:prSet presAssocID="{0A35BABA-9853-4FFB-BE97-F12B9C5D4322}" presName="node" presStyleLbl="node1" presStyleIdx="2" presStyleCnt="5" custScaleX="150952" custScaleY="54966">
        <dgm:presLayoutVars>
          <dgm:bulletEnabled val="1"/>
        </dgm:presLayoutVars>
      </dgm:prSet>
      <dgm:spPr/>
    </dgm:pt>
    <dgm:pt modelId="{B851784E-D1B8-41D2-80D8-C7E113D3FD65}" type="pres">
      <dgm:prSet presAssocID="{DAAA8026-EDA6-46A0-8451-2CB4CD2506FB}" presName="sibTrans" presStyleLbl="sibTrans2D1" presStyleIdx="2" presStyleCnt="4"/>
      <dgm:spPr>
        <a:prstGeom prst="mathMinus">
          <a:avLst/>
        </a:prstGeom>
      </dgm:spPr>
    </dgm:pt>
    <dgm:pt modelId="{E7882EE8-5F0D-4EDC-93B0-176F9D53E9D9}" type="pres">
      <dgm:prSet presAssocID="{DAAA8026-EDA6-46A0-8451-2CB4CD2506FB}" presName="connectorText" presStyleLbl="sibTrans2D1" presStyleIdx="2" presStyleCnt="4"/>
      <dgm:spPr/>
    </dgm:pt>
    <dgm:pt modelId="{28776DA7-2A02-4E80-9266-2EED63C080A2}" type="pres">
      <dgm:prSet presAssocID="{F9AFC763-4075-47D7-B5D8-F8A63E144AEE}" presName="node" presStyleLbl="node1" presStyleIdx="3" presStyleCnt="5" custScaleY="54966">
        <dgm:presLayoutVars>
          <dgm:bulletEnabled val="1"/>
        </dgm:presLayoutVars>
      </dgm:prSet>
      <dgm:spPr/>
    </dgm:pt>
    <dgm:pt modelId="{3960727C-42A0-4F7D-997D-B9796A646BC7}" type="pres">
      <dgm:prSet presAssocID="{5959FFD2-EFFA-49AA-ACD0-20E3B6BE0E02}" presName="sibTrans" presStyleLbl="sibTrans2D1" presStyleIdx="3" presStyleCnt="4"/>
      <dgm:spPr/>
    </dgm:pt>
    <dgm:pt modelId="{A99B6180-54E0-4D4C-8ED8-AFFDA60C0607}" type="pres">
      <dgm:prSet presAssocID="{5959FFD2-EFFA-49AA-ACD0-20E3B6BE0E02}" presName="connectorText" presStyleLbl="sibTrans2D1" presStyleIdx="3" presStyleCnt="4"/>
      <dgm:spPr/>
    </dgm:pt>
    <dgm:pt modelId="{7BC6944D-0DCC-4E80-9952-AC276237E13A}" type="pres">
      <dgm:prSet presAssocID="{1032A540-D280-424C-959F-F4BE51DCA49F}" presName="node" presStyleLbl="node1" presStyleIdx="4" presStyleCnt="5" custScaleY="54966">
        <dgm:presLayoutVars>
          <dgm:bulletEnabled val="1"/>
        </dgm:presLayoutVars>
      </dgm:prSet>
      <dgm:spPr/>
    </dgm:pt>
  </dgm:ptLst>
  <dgm:cxnLst>
    <dgm:cxn modelId="{B499561A-56E0-4265-A5A5-7C7EE459A136}" srcId="{71DE01A4-4384-4F27-AF8C-2D0D0ECB52EF}" destId="{1032A540-D280-424C-959F-F4BE51DCA49F}" srcOrd="4" destOrd="0" parTransId="{F068E2A4-E9D3-4446-AE1A-E8497D7E2FBB}" sibTransId="{A4ECCBF6-A470-415A-B5DE-F489E91F608D}"/>
    <dgm:cxn modelId="{A307EF1E-5E8C-4A11-A482-DFEE22D9BE20}" type="presOf" srcId="{DAAA8026-EDA6-46A0-8451-2CB4CD2506FB}" destId="{B851784E-D1B8-41D2-80D8-C7E113D3FD65}" srcOrd="0" destOrd="0" presId="urn:microsoft.com/office/officeart/2005/8/layout/process1"/>
    <dgm:cxn modelId="{D575FF21-5E12-4F0F-BE0E-EB881391C0E6}" type="presOf" srcId="{DAAA8026-EDA6-46A0-8451-2CB4CD2506FB}" destId="{E7882EE8-5F0D-4EDC-93B0-176F9D53E9D9}" srcOrd="1" destOrd="0" presId="urn:microsoft.com/office/officeart/2005/8/layout/process1"/>
    <dgm:cxn modelId="{D4BC0423-303D-4762-8D21-60945A7E9B20}" type="presOf" srcId="{71DE01A4-4384-4F27-AF8C-2D0D0ECB52EF}" destId="{079EB509-D1A1-4C91-91CA-8EA16CDE6383}" srcOrd="0" destOrd="0" presId="urn:microsoft.com/office/officeart/2005/8/layout/process1"/>
    <dgm:cxn modelId="{194BE429-958E-4D4C-88DB-775312D28A13}" type="presOf" srcId="{701048DB-5A69-42FC-AA65-E2BE311DF663}" destId="{35079BA2-EDBF-456E-9631-EF2F551EE9B9}" srcOrd="1" destOrd="0" presId="urn:microsoft.com/office/officeart/2005/8/layout/process1"/>
    <dgm:cxn modelId="{67628561-EAC4-4C08-8891-DF8F5A05B398}" type="presOf" srcId="{0A35BABA-9853-4FFB-BE97-F12B9C5D4322}" destId="{48C6781D-6974-4F6A-831D-578D3AA42C8F}" srcOrd="0" destOrd="0" presId="urn:microsoft.com/office/officeart/2005/8/layout/process1"/>
    <dgm:cxn modelId="{DC72CB63-19A3-49FB-B0DC-D62EC23E4E50}" type="presOf" srcId="{F9AFC763-4075-47D7-B5D8-F8A63E144AEE}" destId="{28776DA7-2A02-4E80-9266-2EED63C080A2}" srcOrd="0" destOrd="0" presId="urn:microsoft.com/office/officeart/2005/8/layout/process1"/>
    <dgm:cxn modelId="{B7E0236F-C78D-47C2-B484-0C8FC8E0258E}" type="presOf" srcId="{5959FFD2-EFFA-49AA-ACD0-20E3B6BE0E02}" destId="{3960727C-42A0-4F7D-997D-B9796A646BC7}" srcOrd="0" destOrd="0" presId="urn:microsoft.com/office/officeart/2005/8/layout/process1"/>
    <dgm:cxn modelId="{77192B54-0362-482B-B816-FBFA0D242025}" type="presOf" srcId="{5959FFD2-EFFA-49AA-ACD0-20E3B6BE0E02}" destId="{A99B6180-54E0-4D4C-8ED8-AFFDA60C0607}" srcOrd="1" destOrd="0" presId="urn:microsoft.com/office/officeart/2005/8/layout/process1"/>
    <dgm:cxn modelId="{41D94280-2899-4583-906B-A85C94F3D4C7}" srcId="{71DE01A4-4384-4F27-AF8C-2D0D0ECB52EF}" destId="{F2D85EED-2742-473D-A841-F46ED98823E5}" srcOrd="1" destOrd="0" parTransId="{A2B492C0-1AAE-442A-BC21-D8C6804F3DF3}" sibTransId="{17273E78-9621-461D-A489-0079C119ED73}"/>
    <dgm:cxn modelId="{EDBE6AC1-54B4-4006-BD64-7785795FA927}" srcId="{71DE01A4-4384-4F27-AF8C-2D0D0ECB52EF}" destId="{0A35BABA-9853-4FFB-BE97-F12B9C5D4322}" srcOrd="2" destOrd="0" parTransId="{B0A3E858-BAA8-4CA8-9C79-7B70A3FEE3F1}" sibTransId="{DAAA8026-EDA6-46A0-8451-2CB4CD2506FB}"/>
    <dgm:cxn modelId="{90AC02C2-EC70-4250-9679-0AC4A6F9FCE9}" type="presOf" srcId="{17273E78-9621-461D-A489-0079C119ED73}" destId="{8A256D60-B4FB-4925-A66A-EE17CF084935}" srcOrd="0" destOrd="0" presId="urn:microsoft.com/office/officeart/2005/8/layout/process1"/>
    <dgm:cxn modelId="{2F5C47CF-5544-4904-A28E-800E389C5BA1}" type="presOf" srcId="{4878187E-C6F8-4DD8-8315-7A4F423FB461}" destId="{F9D01114-F602-4BE3-A4BB-F8CEA10AF05E}" srcOrd="0" destOrd="0" presId="urn:microsoft.com/office/officeart/2005/8/layout/process1"/>
    <dgm:cxn modelId="{0F54B6D3-BB7D-4687-A4C4-8BE6CE61EB8B}" type="presOf" srcId="{F2D85EED-2742-473D-A841-F46ED98823E5}" destId="{1C6F8914-6C03-470A-9AE8-83C9A44972A9}" srcOrd="0" destOrd="0" presId="urn:microsoft.com/office/officeart/2005/8/layout/process1"/>
    <dgm:cxn modelId="{99A0F8E1-0091-473F-9364-AC6A4B3CFEF2}" srcId="{71DE01A4-4384-4F27-AF8C-2D0D0ECB52EF}" destId="{4878187E-C6F8-4DD8-8315-7A4F423FB461}" srcOrd="0" destOrd="0" parTransId="{7A4E3DB6-5665-466D-AC12-4B32AD21FA77}" sibTransId="{701048DB-5A69-42FC-AA65-E2BE311DF663}"/>
    <dgm:cxn modelId="{8F2D5FE2-BAF9-46D7-B590-DD8372AF9388}" srcId="{71DE01A4-4384-4F27-AF8C-2D0D0ECB52EF}" destId="{F9AFC763-4075-47D7-B5D8-F8A63E144AEE}" srcOrd="3" destOrd="0" parTransId="{D5A48423-958A-4A9E-BE19-2304EF0DA053}" sibTransId="{5959FFD2-EFFA-49AA-ACD0-20E3B6BE0E02}"/>
    <dgm:cxn modelId="{074F02E5-C491-4D56-B5D0-C746A50235A1}" type="presOf" srcId="{701048DB-5A69-42FC-AA65-E2BE311DF663}" destId="{330C807A-DB88-484A-B688-268AB0CB291E}" srcOrd="0" destOrd="0" presId="urn:microsoft.com/office/officeart/2005/8/layout/process1"/>
    <dgm:cxn modelId="{062B2FFF-E434-4047-BA5D-3F0357E54025}" type="presOf" srcId="{1032A540-D280-424C-959F-F4BE51DCA49F}" destId="{7BC6944D-0DCC-4E80-9952-AC276237E13A}" srcOrd="0" destOrd="0" presId="urn:microsoft.com/office/officeart/2005/8/layout/process1"/>
    <dgm:cxn modelId="{4C5FE8FF-6E2F-4619-9521-054D55DAF6FD}" type="presOf" srcId="{17273E78-9621-461D-A489-0079C119ED73}" destId="{F228F8A3-ED1E-4F1F-897E-7AF0132BD492}" srcOrd="1" destOrd="0" presId="urn:microsoft.com/office/officeart/2005/8/layout/process1"/>
    <dgm:cxn modelId="{B926BFBF-2837-4E60-824D-BC2BB81B12C8}" type="presParOf" srcId="{079EB509-D1A1-4C91-91CA-8EA16CDE6383}" destId="{F9D01114-F602-4BE3-A4BB-F8CEA10AF05E}" srcOrd="0" destOrd="0" presId="urn:microsoft.com/office/officeart/2005/8/layout/process1"/>
    <dgm:cxn modelId="{EFD7334B-EC91-4D25-971F-E1C1E838D42C}" type="presParOf" srcId="{079EB509-D1A1-4C91-91CA-8EA16CDE6383}" destId="{330C807A-DB88-484A-B688-268AB0CB291E}" srcOrd="1" destOrd="0" presId="urn:microsoft.com/office/officeart/2005/8/layout/process1"/>
    <dgm:cxn modelId="{4579DD6D-E733-4186-BB0C-47AA15D6DD6C}" type="presParOf" srcId="{330C807A-DB88-484A-B688-268AB0CB291E}" destId="{35079BA2-EDBF-456E-9631-EF2F551EE9B9}" srcOrd="0" destOrd="0" presId="urn:microsoft.com/office/officeart/2005/8/layout/process1"/>
    <dgm:cxn modelId="{ACDA5B06-7B41-46A2-BF2A-8914053B1AB5}" type="presParOf" srcId="{079EB509-D1A1-4C91-91CA-8EA16CDE6383}" destId="{1C6F8914-6C03-470A-9AE8-83C9A44972A9}" srcOrd="2" destOrd="0" presId="urn:microsoft.com/office/officeart/2005/8/layout/process1"/>
    <dgm:cxn modelId="{A2870439-8938-481A-ABB8-273A2B6C28DC}" type="presParOf" srcId="{079EB509-D1A1-4C91-91CA-8EA16CDE6383}" destId="{8A256D60-B4FB-4925-A66A-EE17CF084935}" srcOrd="3" destOrd="0" presId="urn:microsoft.com/office/officeart/2005/8/layout/process1"/>
    <dgm:cxn modelId="{6A185A33-58DB-4659-8ED6-7165C25AC400}" type="presParOf" srcId="{8A256D60-B4FB-4925-A66A-EE17CF084935}" destId="{F228F8A3-ED1E-4F1F-897E-7AF0132BD492}" srcOrd="0" destOrd="0" presId="urn:microsoft.com/office/officeart/2005/8/layout/process1"/>
    <dgm:cxn modelId="{A752C138-DE18-4F31-8E80-8B0393BB94E1}" type="presParOf" srcId="{079EB509-D1A1-4C91-91CA-8EA16CDE6383}" destId="{48C6781D-6974-4F6A-831D-578D3AA42C8F}" srcOrd="4" destOrd="0" presId="urn:microsoft.com/office/officeart/2005/8/layout/process1"/>
    <dgm:cxn modelId="{A347D8DE-0A07-4021-84A1-90B0FA6FA45C}" type="presParOf" srcId="{079EB509-D1A1-4C91-91CA-8EA16CDE6383}" destId="{B851784E-D1B8-41D2-80D8-C7E113D3FD65}" srcOrd="5" destOrd="0" presId="urn:microsoft.com/office/officeart/2005/8/layout/process1"/>
    <dgm:cxn modelId="{BC8E02A8-72FF-4496-BBE6-7A19728B7E74}" type="presParOf" srcId="{B851784E-D1B8-41D2-80D8-C7E113D3FD65}" destId="{E7882EE8-5F0D-4EDC-93B0-176F9D53E9D9}" srcOrd="0" destOrd="0" presId="urn:microsoft.com/office/officeart/2005/8/layout/process1"/>
    <dgm:cxn modelId="{08B530D8-2260-4D46-A9F0-65981A37BE92}" type="presParOf" srcId="{079EB509-D1A1-4C91-91CA-8EA16CDE6383}" destId="{28776DA7-2A02-4E80-9266-2EED63C080A2}" srcOrd="6" destOrd="0" presId="urn:microsoft.com/office/officeart/2005/8/layout/process1"/>
    <dgm:cxn modelId="{6C80AA56-9924-4319-BEA9-B44368E35F2A}" type="presParOf" srcId="{079EB509-D1A1-4C91-91CA-8EA16CDE6383}" destId="{3960727C-42A0-4F7D-997D-B9796A646BC7}" srcOrd="7" destOrd="0" presId="urn:microsoft.com/office/officeart/2005/8/layout/process1"/>
    <dgm:cxn modelId="{050E3797-64D3-4641-9455-4028403390EE}" type="presParOf" srcId="{3960727C-42A0-4F7D-997D-B9796A646BC7}" destId="{A99B6180-54E0-4D4C-8ED8-AFFDA60C0607}" srcOrd="0" destOrd="0" presId="urn:microsoft.com/office/officeart/2005/8/layout/process1"/>
    <dgm:cxn modelId="{B617A559-1E79-48F9-A57B-CB84AA034A46}" type="presParOf" srcId="{079EB509-D1A1-4C91-91CA-8EA16CDE6383}" destId="{7BC6944D-0DCC-4E80-9952-AC276237E13A}" srcOrd="8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37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71DE01A4-4384-4F27-AF8C-2D0D0ECB52EF}" type="doc">
      <dgm:prSet loTypeId="urn:microsoft.com/office/officeart/2005/8/layout/process1" loCatId="process" qsTypeId="urn:microsoft.com/office/officeart/2005/8/quickstyle/simple1" qsCatId="simple" csTypeId="urn:microsoft.com/office/officeart/2005/8/colors/accent1_2" csCatId="accent1" phldr="1"/>
      <dgm:spPr/>
    </dgm:pt>
    <dgm:pt modelId="{4878187E-C6F8-4DD8-8315-7A4F423FB461}">
      <dgm:prSet phldrT="[Tekst]" custT="1"/>
      <dgm:spPr/>
      <dgm:t>
        <a:bodyPr/>
        <a:lstStyle/>
        <a:p>
          <a:r>
            <a:rPr lang="nl-NL" sz="2000" b="1" dirty="0"/>
            <a:t>3</a:t>
          </a:r>
        </a:p>
      </dgm:t>
    </dgm:pt>
    <dgm:pt modelId="{7A4E3DB6-5665-466D-AC12-4B32AD21FA77}" type="parTrans" cxnId="{99A0F8E1-0091-473F-9364-AC6A4B3CFEF2}">
      <dgm:prSet/>
      <dgm:spPr/>
      <dgm:t>
        <a:bodyPr/>
        <a:lstStyle/>
        <a:p>
          <a:endParaRPr lang="nl-NL" sz="2000" b="1"/>
        </a:p>
      </dgm:t>
    </dgm:pt>
    <dgm:pt modelId="{701048DB-5A69-42FC-AA65-E2BE311DF663}" type="sibTrans" cxnId="{99A0F8E1-0091-473F-9364-AC6A4B3CFEF2}">
      <dgm:prSet custT="1"/>
      <dgm:spPr/>
      <dgm:t>
        <a:bodyPr/>
        <a:lstStyle/>
        <a:p>
          <a:endParaRPr lang="nl-NL" sz="2000" b="1"/>
        </a:p>
      </dgm:t>
    </dgm:pt>
    <dgm:pt modelId="{F2D85EED-2742-473D-A841-F46ED98823E5}">
      <dgm:prSet phldrT="[Tekst]" custT="1"/>
      <dgm:spPr/>
      <dgm:t>
        <a:bodyPr/>
        <a:lstStyle/>
        <a:p>
          <a:r>
            <a:rPr lang="nl-NL" sz="2000" b="1" dirty="0"/>
            <a:t>Hans de Ridder</a:t>
          </a:r>
        </a:p>
      </dgm:t>
    </dgm:pt>
    <dgm:pt modelId="{A2B492C0-1AAE-442A-BC21-D8C6804F3DF3}" type="parTrans" cxnId="{41D94280-2899-4583-906B-A85C94F3D4C7}">
      <dgm:prSet/>
      <dgm:spPr/>
      <dgm:t>
        <a:bodyPr/>
        <a:lstStyle/>
        <a:p>
          <a:endParaRPr lang="nl-NL" sz="2000" b="1"/>
        </a:p>
      </dgm:t>
    </dgm:pt>
    <dgm:pt modelId="{17273E78-9621-461D-A489-0079C119ED73}" type="sibTrans" cxnId="{41D94280-2899-4583-906B-A85C94F3D4C7}">
      <dgm:prSet custT="1"/>
      <dgm:spPr/>
      <dgm:t>
        <a:bodyPr/>
        <a:lstStyle/>
        <a:p>
          <a:endParaRPr lang="nl-NL" sz="2000" b="1"/>
        </a:p>
      </dgm:t>
    </dgm:pt>
    <dgm:pt modelId="{0A35BABA-9853-4FFB-BE97-F12B9C5D4322}">
      <dgm:prSet phldrT="[Tekst]" custT="1"/>
      <dgm:spPr/>
      <dgm:t>
        <a:bodyPr/>
        <a:lstStyle/>
        <a:p>
          <a:r>
            <a:rPr lang="nl-NL" sz="2000" b="1" dirty="0"/>
            <a:t>Carambole</a:t>
          </a:r>
        </a:p>
      </dgm:t>
    </dgm:pt>
    <dgm:pt modelId="{B0A3E858-BAA8-4CA8-9C79-7B70A3FEE3F1}" type="parTrans" cxnId="{EDBE6AC1-54B4-4006-BD64-7785795FA927}">
      <dgm:prSet/>
      <dgm:spPr/>
      <dgm:t>
        <a:bodyPr/>
        <a:lstStyle/>
        <a:p>
          <a:endParaRPr lang="nl-NL" sz="2000"/>
        </a:p>
      </dgm:t>
    </dgm:pt>
    <dgm:pt modelId="{DAAA8026-EDA6-46A0-8451-2CB4CD2506FB}" type="sibTrans" cxnId="{EDBE6AC1-54B4-4006-BD64-7785795FA927}">
      <dgm:prSet custT="1"/>
      <dgm:spPr/>
      <dgm:t>
        <a:bodyPr/>
        <a:lstStyle/>
        <a:p>
          <a:endParaRPr lang="nl-NL" sz="2000"/>
        </a:p>
      </dgm:t>
    </dgm:pt>
    <dgm:pt modelId="{F9AFC763-4075-47D7-B5D8-F8A63E144AEE}">
      <dgm:prSet phldrT="[Tekst]" custT="1"/>
      <dgm:spPr/>
      <dgm:t>
        <a:bodyPr/>
        <a:lstStyle/>
        <a:p>
          <a:r>
            <a:rPr lang="nl-NL" sz="2000" b="1" dirty="0"/>
            <a:t>132</a:t>
          </a:r>
        </a:p>
      </dgm:t>
    </dgm:pt>
    <dgm:pt modelId="{D5A48423-958A-4A9E-BE19-2304EF0DA053}" type="parTrans" cxnId="{8F2D5FE2-BAF9-46D7-B590-DD8372AF9388}">
      <dgm:prSet/>
      <dgm:spPr/>
      <dgm:t>
        <a:bodyPr/>
        <a:lstStyle/>
        <a:p>
          <a:endParaRPr lang="nl-NL" sz="2000"/>
        </a:p>
      </dgm:t>
    </dgm:pt>
    <dgm:pt modelId="{5959FFD2-EFFA-49AA-ACD0-20E3B6BE0E02}" type="sibTrans" cxnId="{8F2D5FE2-BAF9-46D7-B590-DD8372AF9388}">
      <dgm:prSet/>
      <dgm:spPr/>
      <dgm:t>
        <a:bodyPr/>
        <a:lstStyle/>
        <a:p>
          <a:endParaRPr lang="nl-NL" sz="2000"/>
        </a:p>
      </dgm:t>
    </dgm:pt>
    <dgm:pt modelId="{010FABA9-A032-4A6A-94AD-348AAE6D5BC0}">
      <dgm:prSet phldrT="[Tekst]"/>
      <dgm:spPr/>
      <dgm:t>
        <a:bodyPr/>
        <a:lstStyle/>
        <a:p>
          <a:r>
            <a:rPr lang="nl-NL" b="1" dirty="0"/>
            <a:t>2-11-2016</a:t>
          </a:r>
        </a:p>
      </dgm:t>
    </dgm:pt>
    <dgm:pt modelId="{F40AAB2B-B8A6-4B5A-98F2-0E49800F0945}" type="parTrans" cxnId="{E8C07357-3173-4FDA-A5E2-57B7505372F3}">
      <dgm:prSet/>
      <dgm:spPr/>
      <dgm:t>
        <a:bodyPr/>
        <a:lstStyle/>
        <a:p>
          <a:endParaRPr lang="nl-NL"/>
        </a:p>
      </dgm:t>
    </dgm:pt>
    <dgm:pt modelId="{EDA315F8-6ED4-4D0C-AC16-7E251A0BD483}" type="sibTrans" cxnId="{E8C07357-3173-4FDA-A5E2-57B7505372F3}">
      <dgm:prSet/>
      <dgm:spPr/>
      <dgm:t>
        <a:bodyPr/>
        <a:lstStyle/>
        <a:p>
          <a:endParaRPr lang="nl-NL"/>
        </a:p>
      </dgm:t>
    </dgm:pt>
    <dgm:pt modelId="{079EB509-D1A1-4C91-91CA-8EA16CDE6383}" type="pres">
      <dgm:prSet presAssocID="{71DE01A4-4384-4F27-AF8C-2D0D0ECB52EF}" presName="Name0" presStyleCnt="0">
        <dgm:presLayoutVars>
          <dgm:dir/>
          <dgm:resizeHandles val="exact"/>
        </dgm:presLayoutVars>
      </dgm:prSet>
      <dgm:spPr/>
    </dgm:pt>
    <dgm:pt modelId="{F9D01114-F602-4BE3-A4BB-F8CEA10AF05E}" type="pres">
      <dgm:prSet presAssocID="{4878187E-C6F8-4DD8-8315-7A4F423FB461}" presName="node" presStyleLbl="node1" presStyleIdx="0" presStyleCnt="5" custScaleY="54966">
        <dgm:presLayoutVars>
          <dgm:bulletEnabled val="1"/>
        </dgm:presLayoutVars>
      </dgm:prSet>
      <dgm:spPr/>
    </dgm:pt>
    <dgm:pt modelId="{330C807A-DB88-484A-B688-268AB0CB291E}" type="pres">
      <dgm:prSet presAssocID="{701048DB-5A69-42FC-AA65-E2BE311DF663}" presName="sibTrans" presStyleLbl="sibTrans2D1" presStyleIdx="0" presStyleCnt="4"/>
      <dgm:spPr>
        <a:prstGeom prst="mathMinus">
          <a:avLst/>
        </a:prstGeom>
      </dgm:spPr>
    </dgm:pt>
    <dgm:pt modelId="{35079BA2-EDBF-456E-9631-EF2F551EE9B9}" type="pres">
      <dgm:prSet presAssocID="{701048DB-5A69-42FC-AA65-E2BE311DF663}" presName="connectorText" presStyleLbl="sibTrans2D1" presStyleIdx="0" presStyleCnt="4"/>
      <dgm:spPr/>
    </dgm:pt>
    <dgm:pt modelId="{1C6F8914-6C03-470A-9AE8-83C9A44972A9}" type="pres">
      <dgm:prSet presAssocID="{F2D85EED-2742-473D-A841-F46ED98823E5}" presName="node" presStyleLbl="node1" presStyleIdx="1" presStyleCnt="5" custScaleX="279602" custScaleY="54966">
        <dgm:presLayoutVars>
          <dgm:bulletEnabled val="1"/>
        </dgm:presLayoutVars>
      </dgm:prSet>
      <dgm:spPr/>
    </dgm:pt>
    <dgm:pt modelId="{8A256D60-B4FB-4925-A66A-EE17CF084935}" type="pres">
      <dgm:prSet presAssocID="{17273E78-9621-461D-A489-0079C119ED73}" presName="sibTrans" presStyleLbl="sibTrans2D1" presStyleIdx="1" presStyleCnt="4"/>
      <dgm:spPr>
        <a:prstGeom prst="mathMinus">
          <a:avLst/>
        </a:prstGeom>
      </dgm:spPr>
    </dgm:pt>
    <dgm:pt modelId="{F228F8A3-ED1E-4F1F-897E-7AF0132BD492}" type="pres">
      <dgm:prSet presAssocID="{17273E78-9621-461D-A489-0079C119ED73}" presName="connectorText" presStyleLbl="sibTrans2D1" presStyleIdx="1" presStyleCnt="4"/>
      <dgm:spPr/>
    </dgm:pt>
    <dgm:pt modelId="{48C6781D-6974-4F6A-831D-578D3AA42C8F}" type="pres">
      <dgm:prSet presAssocID="{0A35BABA-9853-4FFB-BE97-F12B9C5D4322}" presName="node" presStyleLbl="node1" presStyleIdx="2" presStyleCnt="5" custScaleX="150952" custScaleY="54966">
        <dgm:presLayoutVars>
          <dgm:bulletEnabled val="1"/>
        </dgm:presLayoutVars>
      </dgm:prSet>
      <dgm:spPr/>
    </dgm:pt>
    <dgm:pt modelId="{B851784E-D1B8-41D2-80D8-C7E113D3FD65}" type="pres">
      <dgm:prSet presAssocID="{DAAA8026-EDA6-46A0-8451-2CB4CD2506FB}" presName="sibTrans" presStyleLbl="sibTrans2D1" presStyleIdx="2" presStyleCnt="4"/>
      <dgm:spPr>
        <a:prstGeom prst="mathMinus">
          <a:avLst/>
        </a:prstGeom>
      </dgm:spPr>
    </dgm:pt>
    <dgm:pt modelId="{E7882EE8-5F0D-4EDC-93B0-176F9D53E9D9}" type="pres">
      <dgm:prSet presAssocID="{DAAA8026-EDA6-46A0-8451-2CB4CD2506FB}" presName="connectorText" presStyleLbl="sibTrans2D1" presStyleIdx="2" presStyleCnt="4"/>
      <dgm:spPr/>
    </dgm:pt>
    <dgm:pt modelId="{28776DA7-2A02-4E80-9266-2EED63C080A2}" type="pres">
      <dgm:prSet presAssocID="{F9AFC763-4075-47D7-B5D8-F8A63E144AEE}" presName="node" presStyleLbl="node1" presStyleIdx="3" presStyleCnt="5" custScaleY="54966">
        <dgm:presLayoutVars>
          <dgm:bulletEnabled val="1"/>
        </dgm:presLayoutVars>
      </dgm:prSet>
      <dgm:spPr/>
    </dgm:pt>
    <dgm:pt modelId="{8D48E8B7-13EA-4396-8E68-31AFA42947D4}" type="pres">
      <dgm:prSet presAssocID="{5959FFD2-EFFA-49AA-ACD0-20E3B6BE0E02}" presName="sibTrans" presStyleLbl="sibTrans2D1" presStyleIdx="3" presStyleCnt="4"/>
      <dgm:spPr/>
    </dgm:pt>
    <dgm:pt modelId="{1D0658C4-0727-4100-9E90-392F6E4BEE05}" type="pres">
      <dgm:prSet presAssocID="{5959FFD2-EFFA-49AA-ACD0-20E3B6BE0E02}" presName="connectorText" presStyleLbl="sibTrans2D1" presStyleIdx="3" presStyleCnt="4"/>
      <dgm:spPr/>
    </dgm:pt>
    <dgm:pt modelId="{3EB00CFA-2C91-42DB-869C-8DB85DAE5114}" type="pres">
      <dgm:prSet presAssocID="{010FABA9-A032-4A6A-94AD-348AAE6D5BC0}" presName="node" presStyleLbl="node1" presStyleIdx="4" presStyleCnt="5" custScaleY="54966">
        <dgm:presLayoutVars>
          <dgm:bulletEnabled val="1"/>
        </dgm:presLayoutVars>
      </dgm:prSet>
      <dgm:spPr/>
    </dgm:pt>
  </dgm:ptLst>
  <dgm:cxnLst>
    <dgm:cxn modelId="{A307EF1E-5E8C-4A11-A482-DFEE22D9BE20}" type="presOf" srcId="{DAAA8026-EDA6-46A0-8451-2CB4CD2506FB}" destId="{B851784E-D1B8-41D2-80D8-C7E113D3FD65}" srcOrd="0" destOrd="0" presId="urn:microsoft.com/office/officeart/2005/8/layout/process1"/>
    <dgm:cxn modelId="{D575FF21-5E12-4F0F-BE0E-EB881391C0E6}" type="presOf" srcId="{DAAA8026-EDA6-46A0-8451-2CB4CD2506FB}" destId="{E7882EE8-5F0D-4EDC-93B0-176F9D53E9D9}" srcOrd="1" destOrd="0" presId="urn:microsoft.com/office/officeart/2005/8/layout/process1"/>
    <dgm:cxn modelId="{D4BC0423-303D-4762-8D21-60945A7E9B20}" type="presOf" srcId="{71DE01A4-4384-4F27-AF8C-2D0D0ECB52EF}" destId="{079EB509-D1A1-4C91-91CA-8EA16CDE6383}" srcOrd="0" destOrd="0" presId="urn:microsoft.com/office/officeart/2005/8/layout/process1"/>
    <dgm:cxn modelId="{B13DB823-FF0B-4BB0-AB9F-BFD78EB04354}" type="presOf" srcId="{5959FFD2-EFFA-49AA-ACD0-20E3B6BE0E02}" destId="{8D48E8B7-13EA-4396-8E68-31AFA42947D4}" srcOrd="0" destOrd="0" presId="urn:microsoft.com/office/officeart/2005/8/layout/process1"/>
    <dgm:cxn modelId="{194BE429-958E-4D4C-88DB-775312D28A13}" type="presOf" srcId="{701048DB-5A69-42FC-AA65-E2BE311DF663}" destId="{35079BA2-EDBF-456E-9631-EF2F551EE9B9}" srcOrd="1" destOrd="0" presId="urn:microsoft.com/office/officeart/2005/8/layout/process1"/>
    <dgm:cxn modelId="{22DB943E-64FE-4BD8-8E17-9B413294E323}" type="presOf" srcId="{010FABA9-A032-4A6A-94AD-348AAE6D5BC0}" destId="{3EB00CFA-2C91-42DB-869C-8DB85DAE5114}" srcOrd="0" destOrd="0" presId="urn:microsoft.com/office/officeart/2005/8/layout/process1"/>
    <dgm:cxn modelId="{67628561-EAC4-4C08-8891-DF8F5A05B398}" type="presOf" srcId="{0A35BABA-9853-4FFB-BE97-F12B9C5D4322}" destId="{48C6781D-6974-4F6A-831D-578D3AA42C8F}" srcOrd="0" destOrd="0" presId="urn:microsoft.com/office/officeart/2005/8/layout/process1"/>
    <dgm:cxn modelId="{DC72CB63-19A3-49FB-B0DC-D62EC23E4E50}" type="presOf" srcId="{F9AFC763-4075-47D7-B5D8-F8A63E144AEE}" destId="{28776DA7-2A02-4E80-9266-2EED63C080A2}" srcOrd="0" destOrd="0" presId="urn:microsoft.com/office/officeart/2005/8/layout/process1"/>
    <dgm:cxn modelId="{E8C07357-3173-4FDA-A5E2-57B7505372F3}" srcId="{71DE01A4-4384-4F27-AF8C-2D0D0ECB52EF}" destId="{010FABA9-A032-4A6A-94AD-348AAE6D5BC0}" srcOrd="4" destOrd="0" parTransId="{F40AAB2B-B8A6-4B5A-98F2-0E49800F0945}" sibTransId="{EDA315F8-6ED4-4D0C-AC16-7E251A0BD483}"/>
    <dgm:cxn modelId="{41D94280-2899-4583-906B-A85C94F3D4C7}" srcId="{71DE01A4-4384-4F27-AF8C-2D0D0ECB52EF}" destId="{F2D85EED-2742-473D-A841-F46ED98823E5}" srcOrd="1" destOrd="0" parTransId="{A2B492C0-1AAE-442A-BC21-D8C6804F3DF3}" sibTransId="{17273E78-9621-461D-A489-0079C119ED73}"/>
    <dgm:cxn modelId="{EDBE6AC1-54B4-4006-BD64-7785795FA927}" srcId="{71DE01A4-4384-4F27-AF8C-2D0D0ECB52EF}" destId="{0A35BABA-9853-4FFB-BE97-F12B9C5D4322}" srcOrd="2" destOrd="0" parTransId="{B0A3E858-BAA8-4CA8-9C79-7B70A3FEE3F1}" sibTransId="{DAAA8026-EDA6-46A0-8451-2CB4CD2506FB}"/>
    <dgm:cxn modelId="{90AC02C2-EC70-4250-9679-0AC4A6F9FCE9}" type="presOf" srcId="{17273E78-9621-461D-A489-0079C119ED73}" destId="{8A256D60-B4FB-4925-A66A-EE17CF084935}" srcOrd="0" destOrd="0" presId="urn:microsoft.com/office/officeart/2005/8/layout/process1"/>
    <dgm:cxn modelId="{2F5C47CF-5544-4904-A28E-800E389C5BA1}" type="presOf" srcId="{4878187E-C6F8-4DD8-8315-7A4F423FB461}" destId="{F9D01114-F602-4BE3-A4BB-F8CEA10AF05E}" srcOrd="0" destOrd="0" presId="urn:microsoft.com/office/officeart/2005/8/layout/process1"/>
    <dgm:cxn modelId="{0F54B6D3-BB7D-4687-A4C4-8BE6CE61EB8B}" type="presOf" srcId="{F2D85EED-2742-473D-A841-F46ED98823E5}" destId="{1C6F8914-6C03-470A-9AE8-83C9A44972A9}" srcOrd="0" destOrd="0" presId="urn:microsoft.com/office/officeart/2005/8/layout/process1"/>
    <dgm:cxn modelId="{99A0F8E1-0091-473F-9364-AC6A4B3CFEF2}" srcId="{71DE01A4-4384-4F27-AF8C-2D0D0ECB52EF}" destId="{4878187E-C6F8-4DD8-8315-7A4F423FB461}" srcOrd="0" destOrd="0" parTransId="{7A4E3DB6-5665-466D-AC12-4B32AD21FA77}" sibTransId="{701048DB-5A69-42FC-AA65-E2BE311DF663}"/>
    <dgm:cxn modelId="{8F2D5FE2-BAF9-46D7-B590-DD8372AF9388}" srcId="{71DE01A4-4384-4F27-AF8C-2D0D0ECB52EF}" destId="{F9AFC763-4075-47D7-B5D8-F8A63E144AEE}" srcOrd="3" destOrd="0" parTransId="{D5A48423-958A-4A9E-BE19-2304EF0DA053}" sibTransId="{5959FFD2-EFFA-49AA-ACD0-20E3B6BE0E02}"/>
    <dgm:cxn modelId="{074F02E5-C491-4D56-B5D0-C746A50235A1}" type="presOf" srcId="{701048DB-5A69-42FC-AA65-E2BE311DF663}" destId="{330C807A-DB88-484A-B688-268AB0CB291E}" srcOrd="0" destOrd="0" presId="urn:microsoft.com/office/officeart/2005/8/layout/process1"/>
    <dgm:cxn modelId="{B8F653EB-02E5-41D3-8C56-DA78EB33F1B0}" type="presOf" srcId="{5959FFD2-EFFA-49AA-ACD0-20E3B6BE0E02}" destId="{1D0658C4-0727-4100-9E90-392F6E4BEE05}" srcOrd="1" destOrd="0" presId="urn:microsoft.com/office/officeart/2005/8/layout/process1"/>
    <dgm:cxn modelId="{4C5FE8FF-6E2F-4619-9521-054D55DAF6FD}" type="presOf" srcId="{17273E78-9621-461D-A489-0079C119ED73}" destId="{F228F8A3-ED1E-4F1F-897E-7AF0132BD492}" srcOrd="1" destOrd="0" presId="urn:microsoft.com/office/officeart/2005/8/layout/process1"/>
    <dgm:cxn modelId="{B926BFBF-2837-4E60-824D-BC2BB81B12C8}" type="presParOf" srcId="{079EB509-D1A1-4C91-91CA-8EA16CDE6383}" destId="{F9D01114-F602-4BE3-A4BB-F8CEA10AF05E}" srcOrd="0" destOrd="0" presId="urn:microsoft.com/office/officeart/2005/8/layout/process1"/>
    <dgm:cxn modelId="{EFD7334B-EC91-4D25-971F-E1C1E838D42C}" type="presParOf" srcId="{079EB509-D1A1-4C91-91CA-8EA16CDE6383}" destId="{330C807A-DB88-484A-B688-268AB0CB291E}" srcOrd="1" destOrd="0" presId="urn:microsoft.com/office/officeart/2005/8/layout/process1"/>
    <dgm:cxn modelId="{4579DD6D-E733-4186-BB0C-47AA15D6DD6C}" type="presParOf" srcId="{330C807A-DB88-484A-B688-268AB0CB291E}" destId="{35079BA2-EDBF-456E-9631-EF2F551EE9B9}" srcOrd="0" destOrd="0" presId="urn:microsoft.com/office/officeart/2005/8/layout/process1"/>
    <dgm:cxn modelId="{ACDA5B06-7B41-46A2-BF2A-8914053B1AB5}" type="presParOf" srcId="{079EB509-D1A1-4C91-91CA-8EA16CDE6383}" destId="{1C6F8914-6C03-470A-9AE8-83C9A44972A9}" srcOrd="2" destOrd="0" presId="urn:microsoft.com/office/officeart/2005/8/layout/process1"/>
    <dgm:cxn modelId="{A2870439-8938-481A-ABB8-273A2B6C28DC}" type="presParOf" srcId="{079EB509-D1A1-4C91-91CA-8EA16CDE6383}" destId="{8A256D60-B4FB-4925-A66A-EE17CF084935}" srcOrd="3" destOrd="0" presId="urn:microsoft.com/office/officeart/2005/8/layout/process1"/>
    <dgm:cxn modelId="{6A185A33-58DB-4659-8ED6-7165C25AC400}" type="presParOf" srcId="{8A256D60-B4FB-4925-A66A-EE17CF084935}" destId="{F228F8A3-ED1E-4F1F-897E-7AF0132BD492}" srcOrd="0" destOrd="0" presId="urn:microsoft.com/office/officeart/2005/8/layout/process1"/>
    <dgm:cxn modelId="{A752C138-DE18-4F31-8E80-8B0393BB94E1}" type="presParOf" srcId="{079EB509-D1A1-4C91-91CA-8EA16CDE6383}" destId="{48C6781D-6974-4F6A-831D-578D3AA42C8F}" srcOrd="4" destOrd="0" presId="urn:microsoft.com/office/officeart/2005/8/layout/process1"/>
    <dgm:cxn modelId="{A347D8DE-0A07-4021-84A1-90B0FA6FA45C}" type="presParOf" srcId="{079EB509-D1A1-4C91-91CA-8EA16CDE6383}" destId="{B851784E-D1B8-41D2-80D8-C7E113D3FD65}" srcOrd="5" destOrd="0" presId="urn:microsoft.com/office/officeart/2005/8/layout/process1"/>
    <dgm:cxn modelId="{BC8E02A8-72FF-4496-BBE6-7A19728B7E74}" type="presParOf" srcId="{B851784E-D1B8-41D2-80D8-C7E113D3FD65}" destId="{E7882EE8-5F0D-4EDC-93B0-176F9D53E9D9}" srcOrd="0" destOrd="0" presId="urn:microsoft.com/office/officeart/2005/8/layout/process1"/>
    <dgm:cxn modelId="{08B530D8-2260-4D46-A9F0-65981A37BE92}" type="presParOf" srcId="{079EB509-D1A1-4C91-91CA-8EA16CDE6383}" destId="{28776DA7-2A02-4E80-9266-2EED63C080A2}" srcOrd="6" destOrd="0" presId="urn:microsoft.com/office/officeart/2005/8/layout/process1"/>
    <dgm:cxn modelId="{1C0DE62E-953A-4086-8BBD-738CB0FF48CC}" type="presParOf" srcId="{079EB509-D1A1-4C91-91CA-8EA16CDE6383}" destId="{8D48E8B7-13EA-4396-8E68-31AFA42947D4}" srcOrd="7" destOrd="0" presId="urn:microsoft.com/office/officeart/2005/8/layout/process1"/>
    <dgm:cxn modelId="{991A7F53-6D3D-4FEC-9FED-B7F87FB7C51A}" type="presParOf" srcId="{8D48E8B7-13EA-4396-8E68-31AFA42947D4}" destId="{1D0658C4-0727-4100-9E90-392F6E4BEE05}" srcOrd="0" destOrd="0" presId="urn:microsoft.com/office/officeart/2005/8/layout/process1"/>
    <dgm:cxn modelId="{6E451A70-1EBB-4AF3-9A2B-173FEC53DA7F}" type="presParOf" srcId="{079EB509-D1A1-4C91-91CA-8EA16CDE6383}" destId="{3EB00CFA-2C91-42DB-869C-8DB85DAE5114}" srcOrd="8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42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71DE01A4-4384-4F27-AF8C-2D0D0ECB52EF}" type="doc">
      <dgm:prSet loTypeId="urn:microsoft.com/office/officeart/2005/8/layout/process1" loCatId="process" qsTypeId="urn:microsoft.com/office/officeart/2005/8/quickstyle/simple1" qsCatId="simple" csTypeId="urn:microsoft.com/office/officeart/2005/8/colors/accent1_2" csCatId="accent1" phldr="1"/>
      <dgm:spPr/>
    </dgm:pt>
    <dgm:pt modelId="{4878187E-C6F8-4DD8-8315-7A4F423FB461}">
      <dgm:prSet phldrT="[Tekst]" custT="1"/>
      <dgm:spPr/>
      <dgm:t>
        <a:bodyPr/>
        <a:lstStyle/>
        <a:p>
          <a:r>
            <a:rPr lang="nl-NL" sz="2000" b="1" dirty="0"/>
            <a:t>2</a:t>
          </a:r>
        </a:p>
      </dgm:t>
    </dgm:pt>
    <dgm:pt modelId="{7A4E3DB6-5665-466D-AC12-4B32AD21FA77}" type="parTrans" cxnId="{99A0F8E1-0091-473F-9364-AC6A4B3CFEF2}">
      <dgm:prSet/>
      <dgm:spPr/>
      <dgm:t>
        <a:bodyPr/>
        <a:lstStyle/>
        <a:p>
          <a:endParaRPr lang="nl-NL" sz="2000" b="1"/>
        </a:p>
      </dgm:t>
    </dgm:pt>
    <dgm:pt modelId="{701048DB-5A69-42FC-AA65-E2BE311DF663}" type="sibTrans" cxnId="{99A0F8E1-0091-473F-9364-AC6A4B3CFEF2}">
      <dgm:prSet custT="1"/>
      <dgm:spPr/>
      <dgm:t>
        <a:bodyPr/>
        <a:lstStyle/>
        <a:p>
          <a:endParaRPr lang="nl-NL" sz="2000" b="1"/>
        </a:p>
      </dgm:t>
    </dgm:pt>
    <dgm:pt modelId="{F2D85EED-2742-473D-A841-F46ED98823E5}">
      <dgm:prSet phldrT="[Tekst]" custT="1"/>
      <dgm:spPr/>
      <dgm:t>
        <a:bodyPr/>
        <a:lstStyle/>
        <a:p>
          <a:r>
            <a:rPr lang="nl-NL" sz="2000" b="1" dirty="0"/>
            <a:t>Herman van den Bosch</a:t>
          </a:r>
        </a:p>
      </dgm:t>
    </dgm:pt>
    <dgm:pt modelId="{A2B492C0-1AAE-442A-BC21-D8C6804F3DF3}" type="parTrans" cxnId="{41D94280-2899-4583-906B-A85C94F3D4C7}">
      <dgm:prSet/>
      <dgm:spPr/>
      <dgm:t>
        <a:bodyPr/>
        <a:lstStyle/>
        <a:p>
          <a:endParaRPr lang="nl-NL" sz="2000" b="1"/>
        </a:p>
      </dgm:t>
    </dgm:pt>
    <dgm:pt modelId="{17273E78-9621-461D-A489-0079C119ED73}" type="sibTrans" cxnId="{41D94280-2899-4583-906B-A85C94F3D4C7}">
      <dgm:prSet custT="1"/>
      <dgm:spPr/>
      <dgm:t>
        <a:bodyPr/>
        <a:lstStyle/>
        <a:p>
          <a:endParaRPr lang="nl-NL" sz="2000" b="1"/>
        </a:p>
      </dgm:t>
    </dgm:pt>
    <dgm:pt modelId="{0A35BABA-9853-4FFB-BE97-F12B9C5D4322}">
      <dgm:prSet phldrT="[Tekst]" custT="1"/>
      <dgm:spPr/>
      <dgm:t>
        <a:bodyPr/>
        <a:lstStyle/>
        <a:p>
          <a:r>
            <a:rPr lang="nl-NL" sz="2000" b="1" dirty="0"/>
            <a:t>Rhenen</a:t>
          </a:r>
        </a:p>
      </dgm:t>
    </dgm:pt>
    <dgm:pt modelId="{B0A3E858-BAA8-4CA8-9C79-7B70A3FEE3F1}" type="parTrans" cxnId="{EDBE6AC1-54B4-4006-BD64-7785795FA927}">
      <dgm:prSet/>
      <dgm:spPr/>
      <dgm:t>
        <a:bodyPr/>
        <a:lstStyle/>
        <a:p>
          <a:endParaRPr lang="nl-NL" sz="2000"/>
        </a:p>
      </dgm:t>
    </dgm:pt>
    <dgm:pt modelId="{DAAA8026-EDA6-46A0-8451-2CB4CD2506FB}" type="sibTrans" cxnId="{EDBE6AC1-54B4-4006-BD64-7785795FA927}">
      <dgm:prSet custT="1"/>
      <dgm:spPr/>
      <dgm:t>
        <a:bodyPr/>
        <a:lstStyle/>
        <a:p>
          <a:endParaRPr lang="nl-NL" sz="2000"/>
        </a:p>
      </dgm:t>
    </dgm:pt>
    <dgm:pt modelId="{F9AFC763-4075-47D7-B5D8-F8A63E144AEE}">
      <dgm:prSet phldrT="[Tekst]" custT="1"/>
      <dgm:spPr/>
      <dgm:t>
        <a:bodyPr/>
        <a:lstStyle/>
        <a:p>
          <a:r>
            <a:rPr lang="nl-NL" sz="2000" b="1" dirty="0"/>
            <a:t>136</a:t>
          </a:r>
        </a:p>
      </dgm:t>
    </dgm:pt>
    <dgm:pt modelId="{D5A48423-958A-4A9E-BE19-2304EF0DA053}" type="parTrans" cxnId="{8F2D5FE2-BAF9-46D7-B590-DD8372AF9388}">
      <dgm:prSet/>
      <dgm:spPr/>
      <dgm:t>
        <a:bodyPr/>
        <a:lstStyle/>
        <a:p>
          <a:endParaRPr lang="nl-NL" sz="2000"/>
        </a:p>
      </dgm:t>
    </dgm:pt>
    <dgm:pt modelId="{5959FFD2-EFFA-49AA-ACD0-20E3B6BE0E02}" type="sibTrans" cxnId="{8F2D5FE2-BAF9-46D7-B590-DD8372AF9388}">
      <dgm:prSet/>
      <dgm:spPr/>
      <dgm:t>
        <a:bodyPr/>
        <a:lstStyle/>
        <a:p>
          <a:endParaRPr lang="nl-NL" sz="2000"/>
        </a:p>
      </dgm:t>
    </dgm:pt>
    <dgm:pt modelId="{B27D09F0-4C95-4E2C-8E73-E30174B5F977}">
      <dgm:prSet phldrT="[Tekst]"/>
      <dgm:spPr/>
      <dgm:t>
        <a:bodyPr/>
        <a:lstStyle/>
        <a:p>
          <a:r>
            <a:rPr lang="nl-NL" b="1" dirty="0"/>
            <a:t>13-10-2019</a:t>
          </a:r>
        </a:p>
      </dgm:t>
    </dgm:pt>
    <dgm:pt modelId="{7E3D6AF9-DEBC-424F-845A-B4C010ACFFF5}" type="parTrans" cxnId="{95821789-6150-4B5B-B45B-6B4D3A5E0118}">
      <dgm:prSet/>
      <dgm:spPr/>
      <dgm:t>
        <a:bodyPr/>
        <a:lstStyle/>
        <a:p>
          <a:endParaRPr lang="nl-NL"/>
        </a:p>
      </dgm:t>
    </dgm:pt>
    <dgm:pt modelId="{7BEBD806-04E4-41B4-A27B-56D9B7BF20BB}" type="sibTrans" cxnId="{95821789-6150-4B5B-B45B-6B4D3A5E0118}">
      <dgm:prSet/>
      <dgm:spPr/>
      <dgm:t>
        <a:bodyPr/>
        <a:lstStyle/>
        <a:p>
          <a:endParaRPr lang="nl-NL"/>
        </a:p>
      </dgm:t>
    </dgm:pt>
    <dgm:pt modelId="{079EB509-D1A1-4C91-91CA-8EA16CDE6383}" type="pres">
      <dgm:prSet presAssocID="{71DE01A4-4384-4F27-AF8C-2D0D0ECB52EF}" presName="Name0" presStyleCnt="0">
        <dgm:presLayoutVars>
          <dgm:dir/>
          <dgm:resizeHandles val="exact"/>
        </dgm:presLayoutVars>
      </dgm:prSet>
      <dgm:spPr/>
    </dgm:pt>
    <dgm:pt modelId="{F9D01114-F602-4BE3-A4BB-F8CEA10AF05E}" type="pres">
      <dgm:prSet presAssocID="{4878187E-C6F8-4DD8-8315-7A4F423FB461}" presName="node" presStyleLbl="node1" presStyleIdx="0" presStyleCnt="5" custScaleY="54966">
        <dgm:presLayoutVars>
          <dgm:bulletEnabled val="1"/>
        </dgm:presLayoutVars>
      </dgm:prSet>
      <dgm:spPr/>
    </dgm:pt>
    <dgm:pt modelId="{330C807A-DB88-484A-B688-268AB0CB291E}" type="pres">
      <dgm:prSet presAssocID="{701048DB-5A69-42FC-AA65-E2BE311DF663}" presName="sibTrans" presStyleLbl="sibTrans2D1" presStyleIdx="0" presStyleCnt="4"/>
      <dgm:spPr>
        <a:prstGeom prst="mathMinus">
          <a:avLst/>
        </a:prstGeom>
      </dgm:spPr>
    </dgm:pt>
    <dgm:pt modelId="{35079BA2-EDBF-456E-9631-EF2F551EE9B9}" type="pres">
      <dgm:prSet presAssocID="{701048DB-5A69-42FC-AA65-E2BE311DF663}" presName="connectorText" presStyleLbl="sibTrans2D1" presStyleIdx="0" presStyleCnt="4"/>
      <dgm:spPr/>
    </dgm:pt>
    <dgm:pt modelId="{1C6F8914-6C03-470A-9AE8-83C9A44972A9}" type="pres">
      <dgm:prSet presAssocID="{F2D85EED-2742-473D-A841-F46ED98823E5}" presName="node" presStyleLbl="node1" presStyleIdx="1" presStyleCnt="5" custScaleX="279602" custScaleY="54966">
        <dgm:presLayoutVars>
          <dgm:bulletEnabled val="1"/>
        </dgm:presLayoutVars>
      </dgm:prSet>
      <dgm:spPr/>
    </dgm:pt>
    <dgm:pt modelId="{8A256D60-B4FB-4925-A66A-EE17CF084935}" type="pres">
      <dgm:prSet presAssocID="{17273E78-9621-461D-A489-0079C119ED73}" presName="sibTrans" presStyleLbl="sibTrans2D1" presStyleIdx="1" presStyleCnt="4"/>
      <dgm:spPr>
        <a:prstGeom prst="mathMinus">
          <a:avLst/>
        </a:prstGeom>
      </dgm:spPr>
    </dgm:pt>
    <dgm:pt modelId="{F228F8A3-ED1E-4F1F-897E-7AF0132BD492}" type="pres">
      <dgm:prSet presAssocID="{17273E78-9621-461D-A489-0079C119ED73}" presName="connectorText" presStyleLbl="sibTrans2D1" presStyleIdx="1" presStyleCnt="4"/>
      <dgm:spPr/>
    </dgm:pt>
    <dgm:pt modelId="{48C6781D-6974-4F6A-831D-578D3AA42C8F}" type="pres">
      <dgm:prSet presAssocID="{0A35BABA-9853-4FFB-BE97-F12B9C5D4322}" presName="node" presStyleLbl="node1" presStyleIdx="2" presStyleCnt="5" custScaleX="150952" custScaleY="54966" custLinFactNeighborX="-5173" custLinFactNeighborY="234">
        <dgm:presLayoutVars>
          <dgm:bulletEnabled val="1"/>
        </dgm:presLayoutVars>
      </dgm:prSet>
      <dgm:spPr/>
    </dgm:pt>
    <dgm:pt modelId="{B851784E-D1B8-41D2-80D8-C7E113D3FD65}" type="pres">
      <dgm:prSet presAssocID="{DAAA8026-EDA6-46A0-8451-2CB4CD2506FB}" presName="sibTrans" presStyleLbl="sibTrans2D1" presStyleIdx="2" presStyleCnt="4"/>
      <dgm:spPr>
        <a:prstGeom prst="mathMinus">
          <a:avLst/>
        </a:prstGeom>
      </dgm:spPr>
    </dgm:pt>
    <dgm:pt modelId="{E7882EE8-5F0D-4EDC-93B0-176F9D53E9D9}" type="pres">
      <dgm:prSet presAssocID="{DAAA8026-EDA6-46A0-8451-2CB4CD2506FB}" presName="connectorText" presStyleLbl="sibTrans2D1" presStyleIdx="2" presStyleCnt="4"/>
      <dgm:spPr/>
    </dgm:pt>
    <dgm:pt modelId="{28776DA7-2A02-4E80-9266-2EED63C080A2}" type="pres">
      <dgm:prSet presAssocID="{F9AFC763-4075-47D7-B5D8-F8A63E144AEE}" presName="node" presStyleLbl="node1" presStyleIdx="3" presStyleCnt="5" custScaleY="54966">
        <dgm:presLayoutVars>
          <dgm:bulletEnabled val="1"/>
        </dgm:presLayoutVars>
      </dgm:prSet>
      <dgm:spPr/>
    </dgm:pt>
    <dgm:pt modelId="{E112FDBC-1EB2-425F-A868-E97D4097A873}" type="pres">
      <dgm:prSet presAssocID="{5959FFD2-EFFA-49AA-ACD0-20E3B6BE0E02}" presName="sibTrans" presStyleLbl="sibTrans2D1" presStyleIdx="3" presStyleCnt="4"/>
      <dgm:spPr/>
    </dgm:pt>
    <dgm:pt modelId="{851EAFB8-6923-4823-B5F1-8259AB891498}" type="pres">
      <dgm:prSet presAssocID="{5959FFD2-EFFA-49AA-ACD0-20E3B6BE0E02}" presName="connectorText" presStyleLbl="sibTrans2D1" presStyleIdx="3" presStyleCnt="4"/>
      <dgm:spPr/>
    </dgm:pt>
    <dgm:pt modelId="{191A101F-7C6A-43F4-AE76-9BC1EDA832AB}" type="pres">
      <dgm:prSet presAssocID="{B27D09F0-4C95-4E2C-8E73-E30174B5F977}" presName="node" presStyleLbl="node1" presStyleIdx="4" presStyleCnt="5" custScaleY="54966">
        <dgm:presLayoutVars>
          <dgm:bulletEnabled val="1"/>
        </dgm:presLayoutVars>
      </dgm:prSet>
      <dgm:spPr/>
    </dgm:pt>
  </dgm:ptLst>
  <dgm:cxnLst>
    <dgm:cxn modelId="{A307EF1E-5E8C-4A11-A482-DFEE22D9BE20}" type="presOf" srcId="{DAAA8026-EDA6-46A0-8451-2CB4CD2506FB}" destId="{B851784E-D1B8-41D2-80D8-C7E113D3FD65}" srcOrd="0" destOrd="0" presId="urn:microsoft.com/office/officeart/2005/8/layout/process1"/>
    <dgm:cxn modelId="{D575FF21-5E12-4F0F-BE0E-EB881391C0E6}" type="presOf" srcId="{DAAA8026-EDA6-46A0-8451-2CB4CD2506FB}" destId="{E7882EE8-5F0D-4EDC-93B0-176F9D53E9D9}" srcOrd="1" destOrd="0" presId="urn:microsoft.com/office/officeart/2005/8/layout/process1"/>
    <dgm:cxn modelId="{D4BC0423-303D-4762-8D21-60945A7E9B20}" type="presOf" srcId="{71DE01A4-4384-4F27-AF8C-2D0D0ECB52EF}" destId="{079EB509-D1A1-4C91-91CA-8EA16CDE6383}" srcOrd="0" destOrd="0" presId="urn:microsoft.com/office/officeart/2005/8/layout/process1"/>
    <dgm:cxn modelId="{194BE429-958E-4D4C-88DB-775312D28A13}" type="presOf" srcId="{701048DB-5A69-42FC-AA65-E2BE311DF663}" destId="{35079BA2-EDBF-456E-9631-EF2F551EE9B9}" srcOrd="1" destOrd="0" presId="urn:microsoft.com/office/officeart/2005/8/layout/process1"/>
    <dgm:cxn modelId="{67628561-EAC4-4C08-8891-DF8F5A05B398}" type="presOf" srcId="{0A35BABA-9853-4FFB-BE97-F12B9C5D4322}" destId="{48C6781D-6974-4F6A-831D-578D3AA42C8F}" srcOrd="0" destOrd="0" presId="urn:microsoft.com/office/officeart/2005/8/layout/process1"/>
    <dgm:cxn modelId="{DC72CB63-19A3-49FB-B0DC-D62EC23E4E50}" type="presOf" srcId="{F9AFC763-4075-47D7-B5D8-F8A63E144AEE}" destId="{28776DA7-2A02-4E80-9266-2EED63C080A2}" srcOrd="0" destOrd="0" presId="urn:microsoft.com/office/officeart/2005/8/layout/process1"/>
    <dgm:cxn modelId="{41D94280-2899-4583-906B-A85C94F3D4C7}" srcId="{71DE01A4-4384-4F27-AF8C-2D0D0ECB52EF}" destId="{F2D85EED-2742-473D-A841-F46ED98823E5}" srcOrd="1" destOrd="0" parTransId="{A2B492C0-1AAE-442A-BC21-D8C6804F3DF3}" sibTransId="{17273E78-9621-461D-A489-0079C119ED73}"/>
    <dgm:cxn modelId="{95821789-6150-4B5B-B45B-6B4D3A5E0118}" srcId="{71DE01A4-4384-4F27-AF8C-2D0D0ECB52EF}" destId="{B27D09F0-4C95-4E2C-8E73-E30174B5F977}" srcOrd="4" destOrd="0" parTransId="{7E3D6AF9-DEBC-424F-845A-B4C010ACFFF5}" sibTransId="{7BEBD806-04E4-41B4-A27B-56D9B7BF20BB}"/>
    <dgm:cxn modelId="{B1508CA4-241B-4643-BFFA-4AD9923A8F47}" type="presOf" srcId="{5959FFD2-EFFA-49AA-ACD0-20E3B6BE0E02}" destId="{E112FDBC-1EB2-425F-A868-E97D4097A873}" srcOrd="0" destOrd="0" presId="urn:microsoft.com/office/officeart/2005/8/layout/process1"/>
    <dgm:cxn modelId="{4AA0E8BC-C6A9-4EE7-83DC-4F8877212DA0}" type="presOf" srcId="{5959FFD2-EFFA-49AA-ACD0-20E3B6BE0E02}" destId="{851EAFB8-6923-4823-B5F1-8259AB891498}" srcOrd="1" destOrd="0" presId="urn:microsoft.com/office/officeart/2005/8/layout/process1"/>
    <dgm:cxn modelId="{EDBE6AC1-54B4-4006-BD64-7785795FA927}" srcId="{71DE01A4-4384-4F27-AF8C-2D0D0ECB52EF}" destId="{0A35BABA-9853-4FFB-BE97-F12B9C5D4322}" srcOrd="2" destOrd="0" parTransId="{B0A3E858-BAA8-4CA8-9C79-7B70A3FEE3F1}" sibTransId="{DAAA8026-EDA6-46A0-8451-2CB4CD2506FB}"/>
    <dgm:cxn modelId="{90AC02C2-EC70-4250-9679-0AC4A6F9FCE9}" type="presOf" srcId="{17273E78-9621-461D-A489-0079C119ED73}" destId="{8A256D60-B4FB-4925-A66A-EE17CF084935}" srcOrd="0" destOrd="0" presId="urn:microsoft.com/office/officeart/2005/8/layout/process1"/>
    <dgm:cxn modelId="{2F5C47CF-5544-4904-A28E-800E389C5BA1}" type="presOf" srcId="{4878187E-C6F8-4DD8-8315-7A4F423FB461}" destId="{F9D01114-F602-4BE3-A4BB-F8CEA10AF05E}" srcOrd="0" destOrd="0" presId="urn:microsoft.com/office/officeart/2005/8/layout/process1"/>
    <dgm:cxn modelId="{0F54B6D3-BB7D-4687-A4C4-8BE6CE61EB8B}" type="presOf" srcId="{F2D85EED-2742-473D-A841-F46ED98823E5}" destId="{1C6F8914-6C03-470A-9AE8-83C9A44972A9}" srcOrd="0" destOrd="0" presId="urn:microsoft.com/office/officeart/2005/8/layout/process1"/>
    <dgm:cxn modelId="{99A0F8E1-0091-473F-9364-AC6A4B3CFEF2}" srcId="{71DE01A4-4384-4F27-AF8C-2D0D0ECB52EF}" destId="{4878187E-C6F8-4DD8-8315-7A4F423FB461}" srcOrd="0" destOrd="0" parTransId="{7A4E3DB6-5665-466D-AC12-4B32AD21FA77}" sibTransId="{701048DB-5A69-42FC-AA65-E2BE311DF663}"/>
    <dgm:cxn modelId="{8F2D5FE2-BAF9-46D7-B590-DD8372AF9388}" srcId="{71DE01A4-4384-4F27-AF8C-2D0D0ECB52EF}" destId="{F9AFC763-4075-47D7-B5D8-F8A63E144AEE}" srcOrd="3" destOrd="0" parTransId="{D5A48423-958A-4A9E-BE19-2304EF0DA053}" sibTransId="{5959FFD2-EFFA-49AA-ACD0-20E3B6BE0E02}"/>
    <dgm:cxn modelId="{074F02E5-C491-4D56-B5D0-C746A50235A1}" type="presOf" srcId="{701048DB-5A69-42FC-AA65-E2BE311DF663}" destId="{330C807A-DB88-484A-B688-268AB0CB291E}" srcOrd="0" destOrd="0" presId="urn:microsoft.com/office/officeart/2005/8/layout/process1"/>
    <dgm:cxn modelId="{68B552F1-31C6-44FD-B4AC-832245F1266F}" type="presOf" srcId="{B27D09F0-4C95-4E2C-8E73-E30174B5F977}" destId="{191A101F-7C6A-43F4-AE76-9BC1EDA832AB}" srcOrd="0" destOrd="0" presId="urn:microsoft.com/office/officeart/2005/8/layout/process1"/>
    <dgm:cxn modelId="{4C5FE8FF-6E2F-4619-9521-054D55DAF6FD}" type="presOf" srcId="{17273E78-9621-461D-A489-0079C119ED73}" destId="{F228F8A3-ED1E-4F1F-897E-7AF0132BD492}" srcOrd="1" destOrd="0" presId="urn:microsoft.com/office/officeart/2005/8/layout/process1"/>
    <dgm:cxn modelId="{B926BFBF-2837-4E60-824D-BC2BB81B12C8}" type="presParOf" srcId="{079EB509-D1A1-4C91-91CA-8EA16CDE6383}" destId="{F9D01114-F602-4BE3-A4BB-F8CEA10AF05E}" srcOrd="0" destOrd="0" presId="urn:microsoft.com/office/officeart/2005/8/layout/process1"/>
    <dgm:cxn modelId="{EFD7334B-EC91-4D25-971F-E1C1E838D42C}" type="presParOf" srcId="{079EB509-D1A1-4C91-91CA-8EA16CDE6383}" destId="{330C807A-DB88-484A-B688-268AB0CB291E}" srcOrd="1" destOrd="0" presId="urn:microsoft.com/office/officeart/2005/8/layout/process1"/>
    <dgm:cxn modelId="{4579DD6D-E733-4186-BB0C-47AA15D6DD6C}" type="presParOf" srcId="{330C807A-DB88-484A-B688-268AB0CB291E}" destId="{35079BA2-EDBF-456E-9631-EF2F551EE9B9}" srcOrd="0" destOrd="0" presId="urn:microsoft.com/office/officeart/2005/8/layout/process1"/>
    <dgm:cxn modelId="{ACDA5B06-7B41-46A2-BF2A-8914053B1AB5}" type="presParOf" srcId="{079EB509-D1A1-4C91-91CA-8EA16CDE6383}" destId="{1C6F8914-6C03-470A-9AE8-83C9A44972A9}" srcOrd="2" destOrd="0" presId="urn:microsoft.com/office/officeart/2005/8/layout/process1"/>
    <dgm:cxn modelId="{A2870439-8938-481A-ABB8-273A2B6C28DC}" type="presParOf" srcId="{079EB509-D1A1-4C91-91CA-8EA16CDE6383}" destId="{8A256D60-B4FB-4925-A66A-EE17CF084935}" srcOrd="3" destOrd="0" presId="urn:microsoft.com/office/officeart/2005/8/layout/process1"/>
    <dgm:cxn modelId="{6A185A33-58DB-4659-8ED6-7165C25AC400}" type="presParOf" srcId="{8A256D60-B4FB-4925-A66A-EE17CF084935}" destId="{F228F8A3-ED1E-4F1F-897E-7AF0132BD492}" srcOrd="0" destOrd="0" presId="urn:microsoft.com/office/officeart/2005/8/layout/process1"/>
    <dgm:cxn modelId="{A752C138-DE18-4F31-8E80-8B0393BB94E1}" type="presParOf" srcId="{079EB509-D1A1-4C91-91CA-8EA16CDE6383}" destId="{48C6781D-6974-4F6A-831D-578D3AA42C8F}" srcOrd="4" destOrd="0" presId="urn:microsoft.com/office/officeart/2005/8/layout/process1"/>
    <dgm:cxn modelId="{A347D8DE-0A07-4021-84A1-90B0FA6FA45C}" type="presParOf" srcId="{079EB509-D1A1-4C91-91CA-8EA16CDE6383}" destId="{B851784E-D1B8-41D2-80D8-C7E113D3FD65}" srcOrd="5" destOrd="0" presId="urn:microsoft.com/office/officeart/2005/8/layout/process1"/>
    <dgm:cxn modelId="{BC8E02A8-72FF-4496-BBE6-7A19728B7E74}" type="presParOf" srcId="{B851784E-D1B8-41D2-80D8-C7E113D3FD65}" destId="{E7882EE8-5F0D-4EDC-93B0-176F9D53E9D9}" srcOrd="0" destOrd="0" presId="urn:microsoft.com/office/officeart/2005/8/layout/process1"/>
    <dgm:cxn modelId="{08B530D8-2260-4D46-A9F0-65981A37BE92}" type="presParOf" srcId="{079EB509-D1A1-4C91-91CA-8EA16CDE6383}" destId="{28776DA7-2A02-4E80-9266-2EED63C080A2}" srcOrd="6" destOrd="0" presId="urn:microsoft.com/office/officeart/2005/8/layout/process1"/>
    <dgm:cxn modelId="{C6B5BD7B-D410-4B5A-BE48-B48303CCDB15}" type="presParOf" srcId="{079EB509-D1A1-4C91-91CA-8EA16CDE6383}" destId="{E112FDBC-1EB2-425F-A868-E97D4097A873}" srcOrd="7" destOrd="0" presId="urn:microsoft.com/office/officeart/2005/8/layout/process1"/>
    <dgm:cxn modelId="{5BFBE5D8-A822-4C1F-8651-9092B9B2A8B8}" type="presParOf" srcId="{E112FDBC-1EB2-425F-A868-E97D4097A873}" destId="{851EAFB8-6923-4823-B5F1-8259AB891498}" srcOrd="0" destOrd="0" presId="urn:microsoft.com/office/officeart/2005/8/layout/process1"/>
    <dgm:cxn modelId="{EBA3B3C2-C6BE-47A4-9BCC-C24FE50A8551}" type="presParOf" srcId="{079EB509-D1A1-4C91-91CA-8EA16CDE6383}" destId="{191A101F-7C6A-43F4-AE76-9BC1EDA832AB}" srcOrd="8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4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9D01114-F602-4BE3-A4BB-F8CEA10AF05E}">
      <dsp:nvSpPr>
        <dsp:cNvPr id="0" name=""/>
        <dsp:cNvSpPr/>
      </dsp:nvSpPr>
      <dsp:spPr>
        <a:xfrm>
          <a:off x="9914" y="162122"/>
          <a:ext cx="1152190" cy="39575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2000" b="1" kern="1200" dirty="0"/>
            <a:t>10</a:t>
          </a:r>
        </a:p>
      </dsp:txBody>
      <dsp:txXfrm>
        <a:off x="21505" y="173713"/>
        <a:ext cx="1129008" cy="372573"/>
      </dsp:txXfrm>
    </dsp:sp>
    <dsp:sp modelId="{330C807A-DB88-484A-B688-268AB0CB291E}">
      <dsp:nvSpPr>
        <dsp:cNvPr id="0" name=""/>
        <dsp:cNvSpPr/>
      </dsp:nvSpPr>
      <dsp:spPr>
        <a:xfrm>
          <a:off x="1277324" y="217128"/>
          <a:ext cx="244264" cy="285743"/>
        </a:xfrm>
        <a:prstGeom prst="mathMinus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nl-NL" sz="2000" b="1" kern="1200"/>
        </a:p>
      </dsp:txBody>
      <dsp:txXfrm>
        <a:off x="1277324" y="274277"/>
        <a:ext cx="170985" cy="171445"/>
      </dsp:txXfrm>
    </dsp:sp>
    <dsp:sp modelId="{1C6F8914-6C03-470A-9AE8-83C9A44972A9}">
      <dsp:nvSpPr>
        <dsp:cNvPr id="0" name=""/>
        <dsp:cNvSpPr/>
      </dsp:nvSpPr>
      <dsp:spPr>
        <a:xfrm>
          <a:off x="1622981" y="162122"/>
          <a:ext cx="3221546" cy="39575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2000" b="1" kern="1200" dirty="0"/>
            <a:t>Hans de Ridder</a:t>
          </a:r>
        </a:p>
      </dsp:txBody>
      <dsp:txXfrm>
        <a:off x="1634572" y="173713"/>
        <a:ext cx="3198364" cy="372573"/>
      </dsp:txXfrm>
    </dsp:sp>
    <dsp:sp modelId="{8A256D60-B4FB-4925-A66A-EE17CF084935}">
      <dsp:nvSpPr>
        <dsp:cNvPr id="0" name=""/>
        <dsp:cNvSpPr/>
      </dsp:nvSpPr>
      <dsp:spPr>
        <a:xfrm>
          <a:off x="4959746" y="217128"/>
          <a:ext cx="244264" cy="285743"/>
        </a:xfrm>
        <a:prstGeom prst="mathMinus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nl-NL" sz="2000" b="1" kern="1200"/>
        </a:p>
      </dsp:txBody>
      <dsp:txXfrm>
        <a:off x="4959746" y="274277"/>
        <a:ext cx="170985" cy="171445"/>
      </dsp:txXfrm>
    </dsp:sp>
    <dsp:sp modelId="{48C6781D-6974-4F6A-831D-578D3AA42C8F}">
      <dsp:nvSpPr>
        <dsp:cNvPr id="0" name=""/>
        <dsp:cNvSpPr/>
      </dsp:nvSpPr>
      <dsp:spPr>
        <a:xfrm>
          <a:off x="5305403" y="162122"/>
          <a:ext cx="1739254" cy="39575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2000" b="1" kern="1200" dirty="0"/>
            <a:t>Carambole</a:t>
          </a:r>
        </a:p>
      </dsp:txBody>
      <dsp:txXfrm>
        <a:off x="5316994" y="173713"/>
        <a:ext cx="1716072" cy="372573"/>
      </dsp:txXfrm>
    </dsp:sp>
    <dsp:sp modelId="{B851784E-D1B8-41D2-80D8-C7E113D3FD65}">
      <dsp:nvSpPr>
        <dsp:cNvPr id="0" name=""/>
        <dsp:cNvSpPr/>
      </dsp:nvSpPr>
      <dsp:spPr>
        <a:xfrm>
          <a:off x="7159876" y="217128"/>
          <a:ext cx="244264" cy="285743"/>
        </a:xfrm>
        <a:prstGeom prst="mathMinus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nl-NL" sz="2000" kern="1200"/>
        </a:p>
      </dsp:txBody>
      <dsp:txXfrm>
        <a:off x="7159876" y="274277"/>
        <a:ext cx="170985" cy="171445"/>
      </dsp:txXfrm>
    </dsp:sp>
    <dsp:sp modelId="{28776DA7-2A02-4E80-9266-2EED63C080A2}">
      <dsp:nvSpPr>
        <dsp:cNvPr id="0" name=""/>
        <dsp:cNvSpPr/>
      </dsp:nvSpPr>
      <dsp:spPr>
        <a:xfrm>
          <a:off x="7505533" y="162122"/>
          <a:ext cx="1152190" cy="39575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2000" b="1" kern="1200" dirty="0"/>
            <a:t>102</a:t>
          </a:r>
        </a:p>
      </dsp:txBody>
      <dsp:txXfrm>
        <a:off x="7517124" y="173713"/>
        <a:ext cx="1129008" cy="372573"/>
      </dsp:txXfrm>
    </dsp:sp>
    <dsp:sp modelId="{EA843CFA-BF5B-456C-A6E3-9C6F2CA021EA}">
      <dsp:nvSpPr>
        <dsp:cNvPr id="0" name=""/>
        <dsp:cNvSpPr/>
      </dsp:nvSpPr>
      <dsp:spPr>
        <a:xfrm>
          <a:off x="8772942" y="217128"/>
          <a:ext cx="244264" cy="285743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nl-NL" sz="1200" kern="1200"/>
        </a:p>
      </dsp:txBody>
      <dsp:txXfrm>
        <a:off x="8772942" y="274277"/>
        <a:ext cx="170985" cy="171445"/>
      </dsp:txXfrm>
    </dsp:sp>
    <dsp:sp modelId="{82FFD3A9-DDF7-4DD6-B431-AF4A3E1E0029}">
      <dsp:nvSpPr>
        <dsp:cNvPr id="0" name=""/>
        <dsp:cNvSpPr/>
      </dsp:nvSpPr>
      <dsp:spPr>
        <a:xfrm>
          <a:off x="9118599" y="162122"/>
          <a:ext cx="1152190" cy="39575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1700" b="1" kern="1200" dirty="0"/>
            <a:t>6-2-2019</a:t>
          </a:r>
        </a:p>
      </dsp:txBody>
      <dsp:txXfrm>
        <a:off x="9130190" y="173713"/>
        <a:ext cx="1129008" cy="372573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9D01114-F602-4BE3-A4BB-F8CEA10AF05E}">
      <dsp:nvSpPr>
        <dsp:cNvPr id="0" name=""/>
        <dsp:cNvSpPr/>
      </dsp:nvSpPr>
      <dsp:spPr>
        <a:xfrm>
          <a:off x="9914" y="162122"/>
          <a:ext cx="1152190" cy="39575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2000" b="1" kern="1200" dirty="0"/>
            <a:t>1</a:t>
          </a:r>
        </a:p>
      </dsp:txBody>
      <dsp:txXfrm>
        <a:off x="21505" y="173713"/>
        <a:ext cx="1129008" cy="372573"/>
      </dsp:txXfrm>
    </dsp:sp>
    <dsp:sp modelId="{330C807A-DB88-484A-B688-268AB0CB291E}">
      <dsp:nvSpPr>
        <dsp:cNvPr id="0" name=""/>
        <dsp:cNvSpPr/>
      </dsp:nvSpPr>
      <dsp:spPr>
        <a:xfrm>
          <a:off x="1277324" y="217128"/>
          <a:ext cx="244264" cy="285743"/>
        </a:xfrm>
        <a:prstGeom prst="mathMinus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nl-NL" sz="2000" b="1" kern="1200"/>
        </a:p>
      </dsp:txBody>
      <dsp:txXfrm>
        <a:off x="1277324" y="274277"/>
        <a:ext cx="170985" cy="171445"/>
      </dsp:txXfrm>
    </dsp:sp>
    <dsp:sp modelId="{1C6F8914-6C03-470A-9AE8-83C9A44972A9}">
      <dsp:nvSpPr>
        <dsp:cNvPr id="0" name=""/>
        <dsp:cNvSpPr/>
      </dsp:nvSpPr>
      <dsp:spPr>
        <a:xfrm>
          <a:off x="1622981" y="162122"/>
          <a:ext cx="3221546" cy="39575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2000" b="1" kern="1200" dirty="0"/>
            <a:t>Hans de Ridder</a:t>
          </a:r>
        </a:p>
      </dsp:txBody>
      <dsp:txXfrm>
        <a:off x="1634572" y="173713"/>
        <a:ext cx="3198364" cy="372573"/>
      </dsp:txXfrm>
    </dsp:sp>
    <dsp:sp modelId="{8A256D60-B4FB-4925-A66A-EE17CF084935}">
      <dsp:nvSpPr>
        <dsp:cNvPr id="0" name=""/>
        <dsp:cNvSpPr/>
      </dsp:nvSpPr>
      <dsp:spPr>
        <a:xfrm>
          <a:off x="4959746" y="217128"/>
          <a:ext cx="244264" cy="285743"/>
        </a:xfrm>
        <a:prstGeom prst="mathMinus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nl-NL" sz="2000" b="1" kern="1200"/>
        </a:p>
      </dsp:txBody>
      <dsp:txXfrm>
        <a:off x="4959746" y="274277"/>
        <a:ext cx="170985" cy="171445"/>
      </dsp:txXfrm>
    </dsp:sp>
    <dsp:sp modelId="{48C6781D-6974-4F6A-831D-578D3AA42C8F}">
      <dsp:nvSpPr>
        <dsp:cNvPr id="0" name=""/>
        <dsp:cNvSpPr/>
      </dsp:nvSpPr>
      <dsp:spPr>
        <a:xfrm>
          <a:off x="5305403" y="162122"/>
          <a:ext cx="1739254" cy="39575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2000" b="1" kern="1200" dirty="0"/>
            <a:t>Carambole</a:t>
          </a:r>
        </a:p>
      </dsp:txBody>
      <dsp:txXfrm>
        <a:off x="5316994" y="173713"/>
        <a:ext cx="1716072" cy="372573"/>
      </dsp:txXfrm>
    </dsp:sp>
    <dsp:sp modelId="{B851784E-D1B8-41D2-80D8-C7E113D3FD65}">
      <dsp:nvSpPr>
        <dsp:cNvPr id="0" name=""/>
        <dsp:cNvSpPr/>
      </dsp:nvSpPr>
      <dsp:spPr>
        <a:xfrm>
          <a:off x="7159876" y="217128"/>
          <a:ext cx="244264" cy="285743"/>
        </a:xfrm>
        <a:prstGeom prst="mathMinus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nl-NL" sz="2000" kern="1200"/>
        </a:p>
      </dsp:txBody>
      <dsp:txXfrm>
        <a:off x="7159876" y="274277"/>
        <a:ext cx="170985" cy="171445"/>
      </dsp:txXfrm>
    </dsp:sp>
    <dsp:sp modelId="{28776DA7-2A02-4E80-9266-2EED63C080A2}">
      <dsp:nvSpPr>
        <dsp:cNvPr id="0" name=""/>
        <dsp:cNvSpPr/>
      </dsp:nvSpPr>
      <dsp:spPr>
        <a:xfrm>
          <a:off x="7505533" y="162122"/>
          <a:ext cx="1152190" cy="39575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2000" b="1" kern="1200" dirty="0"/>
            <a:t>161</a:t>
          </a:r>
        </a:p>
      </dsp:txBody>
      <dsp:txXfrm>
        <a:off x="7517124" y="173713"/>
        <a:ext cx="1129008" cy="372573"/>
      </dsp:txXfrm>
    </dsp:sp>
    <dsp:sp modelId="{17075839-476D-4C81-A456-D65E15E018FA}">
      <dsp:nvSpPr>
        <dsp:cNvPr id="0" name=""/>
        <dsp:cNvSpPr/>
      </dsp:nvSpPr>
      <dsp:spPr>
        <a:xfrm>
          <a:off x="8772942" y="217128"/>
          <a:ext cx="244264" cy="285743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nl-NL" sz="1200" kern="1200"/>
        </a:p>
      </dsp:txBody>
      <dsp:txXfrm>
        <a:off x="8772942" y="274277"/>
        <a:ext cx="170985" cy="171445"/>
      </dsp:txXfrm>
    </dsp:sp>
    <dsp:sp modelId="{6C2383FD-C33D-4757-8F3D-FD872CAAA925}">
      <dsp:nvSpPr>
        <dsp:cNvPr id="0" name=""/>
        <dsp:cNvSpPr/>
      </dsp:nvSpPr>
      <dsp:spPr>
        <a:xfrm>
          <a:off x="9118599" y="162122"/>
          <a:ext cx="1152190" cy="39575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1700" b="1" kern="1200" dirty="0"/>
            <a:t>7-10-2015</a:t>
          </a:r>
        </a:p>
      </dsp:txBody>
      <dsp:txXfrm>
        <a:off x="9130190" y="173713"/>
        <a:ext cx="1129008" cy="372573"/>
      </dsp:txXfrm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9D01114-F602-4BE3-A4BB-F8CEA10AF05E}">
      <dsp:nvSpPr>
        <dsp:cNvPr id="0" name=""/>
        <dsp:cNvSpPr/>
      </dsp:nvSpPr>
      <dsp:spPr>
        <a:xfrm>
          <a:off x="9914" y="162122"/>
          <a:ext cx="1152190" cy="39575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2000" b="1" kern="1200" dirty="0"/>
            <a:t>10</a:t>
          </a:r>
        </a:p>
      </dsp:txBody>
      <dsp:txXfrm>
        <a:off x="21505" y="173713"/>
        <a:ext cx="1129008" cy="372573"/>
      </dsp:txXfrm>
    </dsp:sp>
    <dsp:sp modelId="{330C807A-DB88-484A-B688-268AB0CB291E}">
      <dsp:nvSpPr>
        <dsp:cNvPr id="0" name=""/>
        <dsp:cNvSpPr/>
      </dsp:nvSpPr>
      <dsp:spPr>
        <a:xfrm>
          <a:off x="1277324" y="217128"/>
          <a:ext cx="244264" cy="285743"/>
        </a:xfrm>
        <a:prstGeom prst="mathMinus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nl-NL" sz="2000" b="1" kern="1200"/>
        </a:p>
      </dsp:txBody>
      <dsp:txXfrm>
        <a:off x="1277324" y="274277"/>
        <a:ext cx="170985" cy="171445"/>
      </dsp:txXfrm>
    </dsp:sp>
    <dsp:sp modelId="{1C6F8914-6C03-470A-9AE8-83C9A44972A9}">
      <dsp:nvSpPr>
        <dsp:cNvPr id="0" name=""/>
        <dsp:cNvSpPr/>
      </dsp:nvSpPr>
      <dsp:spPr>
        <a:xfrm>
          <a:off x="1622981" y="162122"/>
          <a:ext cx="3221546" cy="39575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2000" b="1" kern="1200" dirty="0"/>
            <a:t>Hans de Ridder</a:t>
          </a:r>
        </a:p>
      </dsp:txBody>
      <dsp:txXfrm>
        <a:off x="1634572" y="173713"/>
        <a:ext cx="3198364" cy="372573"/>
      </dsp:txXfrm>
    </dsp:sp>
    <dsp:sp modelId="{8A256D60-B4FB-4925-A66A-EE17CF084935}">
      <dsp:nvSpPr>
        <dsp:cNvPr id="0" name=""/>
        <dsp:cNvSpPr/>
      </dsp:nvSpPr>
      <dsp:spPr>
        <a:xfrm>
          <a:off x="4959746" y="217128"/>
          <a:ext cx="244264" cy="285743"/>
        </a:xfrm>
        <a:prstGeom prst="mathMinus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nl-NL" sz="2000" b="1" kern="1200"/>
        </a:p>
      </dsp:txBody>
      <dsp:txXfrm>
        <a:off x="4959746" y="274277"/>
        <a:ext cx="170985" cy="171445"/>
      </dsp:txXfrm>
    </dsp:sp>
    <dsp:sp modelId="{48C6781D-6974-4F6A-831D-578D3AA42C8F}">
      <dsp:nvSpPr>
        <dsp:cNvPr id="0" name=""/>
        <dsp:cNvSpPr/>
      </dsp:nvSpPr>
      <dsp:spPr>
        <a:xfrm>
          <a:off x="5305403" y="162122"/>
          <a:ext cx="1739254" cy="39575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2000" b="1" kern="1200" dirty="0"/>
            <a:t>Carambole</a:t>
          </a:r>
        </a:p>
      </dsp:txBody>
      <dsp:txXfrm>
        <a:off x="5316994" y="173713"/>
        <a:ext cx="1716072" cy="372573"/>
      </dsp:txXfrm>
    </dsp:sp>
    <dsp:sp modelId="{B851784E-D1B8-41D2-80D8-C7E113D3FD65}">
      <dsp:nvSpPr>
        <dsp:cNvPr id="0" name=""/>
        <dsp:cNvSpPr/>
      </dsp:nvSpPr>
      <dsp:spPr>
        <a:xfrm>
          <a:off x="7159876" y="217128"/>
          <a:ext cx="244264" cy="285743"/>
        </a:xfrm>
        <a:prstGeom prst="mathMinus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nl-NL" sz="2000" kern="1200"/>
        </a:p>
      </dsp:txBody>
      <dsp:txXfrm>
        <a:off x="7159876" y="274277"/>
        <a:ext cx="170985" cy="171445"/>
      </dsp:txXfrm>
    </dsp:sp>
    <dsp:sp modelId="{28776DA7-2A02-4E80-9266-2EED63C080A2}">
      <dsp:nvSpPr>
        <dsp:cNvPr id="0" name=""/>
        <dsp:cNvSpPr/>
      </dsp:nvSpPr>
      <dsp:spPr>
        <a:xfrm>
          <a:off x="7505533" y="162122"/>
          <a:ext cx="1152190" cy="39575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2000" b="1" kern="1200" dirty="0"/>
            <a:t>18,000</a:t>
          </a:r>
        </a:p>
      </dsp:txBody>
      <dsp:txXfrm>
        <a:off x="7517124" y="173713"/>
        <a:ext cx="1129008" cy="372573"/>
      </dsp:txXfrm>
    </dsp:sp>
    <dsp:sp modelId="{EA843CFA-BF5B-456C-A6E3-9C6F2CA021EA}">
      <dsp:nvSpPr>
        <dsp:cNvPr id="0" name=""/>
        <dsp:cNvSpPr/>
      </dsp:nvSpPr>
      <dsp:spPr>
        <a:xfrm>
          <a:off x="8772942" y="217128"/>
          <a:ext cx="244264" cy="285743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nl-NL" sz="1200" kern="1200"/>
        </a:p>
      </dsp:txBody>
      <dsp:txXfrm>
        <a:off x="8772942" y="274277"/>
        <a:ext cx="170985" cy="171445"/>
      </dsp:txXfrm>
    </dsp:sp>
    <dsp:sp modelId="{82FFD3A9-DDF7-4DD6-B431-AF4A3E1E0029}">
      <dsp:nvSpPr>
        <dsp:cNvPr id="0" name=""/>
        <dsp:cNvSpPr/>
      </dsp:nvSpPr>
      <dsp:spPr>
        <a:xfrm>
          <a:off x="9118599" y="162122"/>
          <a:ext cx="1152190" cy="39575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1700" b="1" kern="1200" dirty="0"/>
            <a:t>9-3-2015</a:t>
          </a:r>
        </a:p>
      </dsp:txBody>
      <dsp:txXfrm>
        <a:off x="9130190" y="173713"/>
        <a:ext cx="1129008" cy="372573"/>
      </dsp:txXfrm>
    </dsp:sp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9D01114-F602-4BE3-A4BB-F8CEA10AF05E}">
      <dsp:nvSpPr>
        <dsp:cNvPr id="0" name=""/>
        <dsp:cNvSpPr/>
      </dsp:nvSpPr>
      <dsp:spPr>
        <a:xfrm>
          <a:off x="9914" y="162122"/>
          <a:ext cx="1152190" cy="39575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2000" b="1" kern="1200" dirty="0"/>
            <a:t>9</a:t>
          </a:r>
        </a:p>
      </dsp:txBody>
      <dsp:txXfrm>
        <a:off x="21505" y="173713"/>
        <a:ext cx="1129008" cy="372573"/>
      </dsp:txXfrm>
    </dsp:sp>
    <dsp:sp modelId="{330C807A-DB88-484A-B688-268AB0CB291E}">
      <dsp:nvSpPr>
        <dsp:cNvPr id="0" name=""/>
        <dsp:cNvSpPr/>
      </dsp:nvSpPr>
      <dsp:spPr>
        <a:xfrm>
          <a:off x="1277324" y="217128"/>
          <a:ext cx="244264" cy="285743"/>
        </a:xfrm>
        <a:prstGeom prst="mathMinus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nl-NL" sz="2000" b="1" kern="1200"/>
        </a:p>
      </dsp:txBody>
      <dsp:txXfrm>
        <a:off x="1277324" y="274277"/>
        <a:ext cx="170985" cy="171445"/>
      </dsp:txXfrm>
    </dsp:sp>
    <dsp:sp modelId="{1C6F8914-6C03-470A-9AE8-83C9A44972A9}">
      <dsp:nvSpPr>
        <dsp:cNvPr id="0" name=""/>
        <dsp:cNvSpPr/>
      </dsp:nvSpPr>
      <dsp:spPr>
        <a:xfrm>
          <a:off x="1622981" y="162122"/>
          <a:ext cx="3221546" cy="39575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2000" b="1" kern="1200" dirty="0"/>
            <a:t>Daf van den Berg</a:t>
          </a:r>
        </a:p>
      </dsp:txBody>
      <dsp:txXfrm>
        <a:off x="1634572" y="173713"/>
        <a:ext cx="3198364" cy="372573"/>
      </dsp:txXfrm>
    </dsp:sp>
    <dsp:sp modelId="{8A256D60-B4FB-4925-A66A-EE17CF084935}">
      <dsp:nvSpPr>
        <dsp:cNvPr id="0" name=""/>
        <dsp:cNvSpPr/>
      </dsp:nvSpPr>
      <dsp:spPr>
        <a:xfrm>
          <a:off x="4959746" y="217128"/>
          <a:ext cx="244264" cy="285743"/>
        </a:xfrm>
        <a:prstGeom prst="mathMinus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nl-NL" sz="2000" b="1" kern="1200"/>
        </a:p>
      </dsp:txBody>
      <dsp:txXfrm>
        <a:off x="4959746" y="274277"/>
        <a:ext cx="170985" cy="171445"/>
      </dsp:txXfrm>
    </dsp:sp>
    <dsp:sp modelId="{48C6781D-6974-4F6A-831D-578D3AA42C8F}">
      <dsp:nvSpPr>
        <dsp:cNvPr id="0" name=""/>
        <dsp:cNvSpPr/>
      </dsp:nvSpPr>
      <dsp:spPr>
        <a:xfrm>
          <a:off x="5305403" y="162122"/>
          <a:ext cx="1739254" cy="39575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2000" b="1" kern="1200" dirty="0"/>
            <a:t>Lienden</a:t>
          </a:r>
        </a:p>
      </dsp:txBody>
      <dsp:txXfrm>
        <a:off x="5316994" y="173713"/>
        <a:ext cx="1716072" cy="372573"/>
      </dsp:txXfrm>
    </dsp:sp>
    <dsp:sp modelId="{B851784E-D1B8-41D2-80D8-C7E113D3FD65}">
      <dsp:nvSpPr>
        <dsp:cNvPr id="0" name=""/>
        <dsp:cNvSpPr/>
      </dsp:nvSpPr>
      <dsp:spPr>
        <a:xfrm>
          <a:off x="7159876" y="217128"/>
          <a:ext cx="244264" cy="285743"/>
        </a:xfrm>
        <a:prstGeom prst="mathMinus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nl-NL" sz="2000" kern="1200"/>
        </a:p>
      </dsp:txBody>
      <dsp:txXfrm>
        <a:off x="7159876" y="274277"/>
        <a:ext cx="170985" cy="171445"/>
      </dsp:txXfrm>
    </dsp:sp>
    <dsp:sp modelId="{28776DA7-2A02-4E80-9266-2EED63C080A2}">
      <dsp:nvSpPr>
        <dsp:cNvPr id="0" name=""/>
        <dsp:cNvSpPr/>
      </dsp:nvSpPr>
      <dsp:spPr>
        <a:xfrm>
          <a:off x="7505533" y="162122"/>
          <a:ext cx="1152190" cy="39575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2000" b="1" kern="1200" dirty="0"/>
            <a:t>18,571</a:t>
          </a:r>
        </a:p>
      </dsp:txBody>
      <dsp:txXfrm>
        <a:off x="7517124" y="173713"/>
        <a:ext cx="1129008" cy="372573"/>
      </dsp:txXfrm>
    </dsp:sp>
    <dsp:sp modelId="{1B6C6BDF-1C04-420A-A5F1-A1AAC6417186}">
      <dsp:nvSpPr>
        <dsp:cNvPr id="0" name=""/>
        <dsp:cNvSpPr/>
      </dsp:nvSpPr>
      <dsp:spPr>
        <a:xfrm>
          <a:off x="8772942" y="217128"/>
          <a:ext cx="244264" cy="285743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nl-NL" sz="1200" kern="1200"/>
        </a:p>
      </dsp:txBody>
      <dsp:txXfrm>
        <a:off x="8772942" y="274277"/>
        <a:ext cx="170985" cy="171445"/>
      </dsp:txXfrm>
    </dsp:sp>
    <dsp:sp modelId="{E136AFBF-DFE2-4302-8DB8-1144A30A610F}">
      <dsp:nvSpPr>
        <dsp:cNvPr id="0" name=""/>
        <dsp:cNvSpPr/>
      </dsp:nvSpPr>
      <dsp:spPr>
        <a:xfrm>
          <a:off x="9118599" y="162122"/>
          <a:ext cx="1152190" cy="39575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1700" b="1" kern="1200" dirty="0"/>
            <a:t>17-3-2014</a:t>
          </a:r>
        </a:p>
      </dsp:txBody>
      <dsp:txXfrm>
        <a:off x="9130190" y="173713"/>
        <a:ext cx="1129008" cy="372573"/>
      </dsp:txXfrm>
    </dsp:sp>
  </dsp:spTree>
</dsp:drawing>
</file>

<file path=ppt/diagrams/drawing1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9D01114-F602-4BE3-A4BB-F8CEA10AF05E}">
      <dsp:nvSpPr>
        <dsp:cNvPr id="0" name=""/>
        <dsp:cNvSpPr/>
      </dsp:nvSpPr>
      <dsp:spPr>
        <a:xfrm>
          <a:off x="9914" y="162122"/>
          <a:ext cx="1152190" cy="39575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2000" b="1" kern="1200" dirty="0"/>
            <a:t>8</a:t>
          </a:r>
        </a:p>
      </dsp:txBody>
      <dsp:txXfrm>
        <a:off x="21505" y="173713"/>
        <a:ext cx="1129008" cy="372573"/>
      </dsp:txXfrm>
    </dsp:sp>
    <dsp:sp modelId="{330C807A-DB88-484A-B688-268AB0CB291E}">
      <dsp:nvSpPr>
        <dsp:cNvPr id="0" name=""/>
        <dsp:cNvSpPr/>
      </dsp:nvSpPr>
      <dsp:spPr>
        <a:xfrm>
          <a:off x="1277324" y="217128"/>
          <a:ext cx="244264" cy="285743"/>
        </a:xfrm>
        <a:prstGeom prst="mathMinus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nl-NL" sz="2000" b="1" kern="1200"/>
        </a:p>
      </dsp:txBody>
      <dsp:txXfrm>
        <a:off x="1277324" y="274277"/>
        <a:ext cx="170985" cy="171445"/>
      </dsp:txXfrm>
    </dsp:sp>
    <dsp:sp modelId="{1C6F8914-6C03-470A-9AE8-83C9A44972A9}">
      <dsp:nvSpPr>
        <dsp:cNvPr id="0" name=""/>
        <dsp:cNvSpPr/>
      </dsp:nvSpPr>
      <dsp:spPr>
        <a:xfrm>
          <a:off x="1622981" y="162122"/>
          <a:ext cx="3221546" cy="39575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2000" b="1" kern="1200" dirty="0"/>
            <a:t>Herman van den Bosch</a:t>
          </a:r>
        </a:p>
      </dsp:txBody>
      <dsp:txXfrm>
        <a:off x="1634572" y="173713"/>
        <a:ext cx="3198364" cy="372573"/>
      </dsp:txXfrm>
    </dsp:sp>
    <dsp:sp modelId="{8A256D60-B4FB-4925-A66A-EE17CF084935}">
      <dsp:nvSpPr>
        <dsp:cNvPr id="0" name=""/>
        <dsp:cNvSpPr/>
      </dsp:nvSpPr>
      <dsp:spPr>
        <a:xfrm>
          <a:off x="4959746" y="217128"/>
          <a:ext cx="244264" cy="285743"/>
        </a:xfrm>
        <a:prstGeom prst="mathMinus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nl-NL" sz="2000" b="1" kern="1200"/>
        </a:p>
      </dsp:txBody>
      <dsp:txXfrm>
        <a:off x="4959746" y="274277"/>
        <a:ext cx="170985" cy="171445"/>
      </dsp:txXfrm>
    </dsp:sp>
    <dsp:sp modelId="{48C6781D-6974-4F6A-831D-578D3AA42C8F}">
      <dsp:nvSpPr>
        <dsp:cNvPr id="0" name=""/>
        <dsp:cNvSpPr/>
      </dsp:nvSpPr>
      <dsp:spPr>
        <a:xfrm>
          <a:off x="5305403" y="162122"/>
          <a:ext cx="1739254" cy="39575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2000" b="1" kern="1200" dirty="0"/>
            <a:t>Rhenen</a:t>
          </a:r>
        </a:p>
      </dsp:txBody>
      <dsp:txXfrm>
        <a:off x="5316994" y="173713"/>
        <a:ext cx="1716072" cy="372573"/>
      </dsp:txXfrm>
    </dsp:sp>
    <dsp:sp modelId="{B851784E-D1B8-41D2-80D8-C7E113D3FD65}">
      <dsp:nvSpPr>
        <dsp:cNvPr id="0" name=""/>
        <dsp:cNvSpPr/>
      </dsp:nvSpPr>
      <dsp:spPr>
        <a:xfrm>
          <a:off x="7159876" y="217128"/>
          <a:ext cx="244264" cy="285743"/>
        </a:xfrm>
        <a:prstGeom prst="mathMinus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nl-NL" sz="2000" kern="1200"/>
        </a:p>
      </dsp:txBody>
      <dsp:txXfrm>
        <a:off x="7159876" y="274277"/>
        <a:ext cx="170985" cy="171445"/>
      </dsp:txXfrm>
    </dsp:sp>
    <dsp:sp modelId="{28776DA7-2A02-4E80-9266-2EED63C080A2}">
      <dsp:nvSpPr>
        <dsp:cNvPr id="0" name=""/>
        <dsp:cNvSpPr/>
      </dsp:nvSpPr>
      <dsp:spPr>
        <a:xfrm>
          <a:off x="7505533" y="162122"/>
          <a:ext cx="1152190" cy="39575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2000" b="1" kern="1200" dirty="0"/>
            <a:t>18,750</a:t>
          </a:r>
        </a:p>
      </dsp:txBody>
      <dsp:txXfrm>
        <a:off x="7517124" y="173713"/>
        <a:ext cx="1129008" cy="372573"/>
      </dsp:txXfrm>
    </dsp:sp>
    <dsp:sp modelId="{C60A1308-3A0C-4E79-A8B7-2CA6A1BCD583}">
      <dsp:nvSpPr>
        <dsp:cNvPr id="0" name=""/>
        <dsp:cNvSpPr/>
      </dsp:nvSpPr>
      <dsp:spPr>
        <a:xfrm>
          <a:off x="8772942" y="217128"/>
          <a:ext cx="244264" cy="285743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nl-NL" sz="1200" kern="1200"/>
        </a:p>
      </dsp:txBody>
      <dsp:txXfrm>
        <a:off x="8772942" y="274277"/>
        <a:ext cx="170985" cy="171445"/>
      </dsp:txXfrm>
    </dsp:sp>
    <dsp:sp modelId="{94113791-5470-4258-A6BB-7B5488A9743F}">
      <dsp:nvSpPr>
        <dsp:cNvPr id="0" name=""/>
        <dsp:cNvSpPr/>
      </dsp:nvSpPr>
      <dsp:spPr>
        <a:xfrm>
          <a:off x="9118599" y="162122"/>
          <a:ext cx="1152190" cy="39575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1600" b="1" kern="1200" dirty="0"/>
            <a:t>11-11-2018</a:t>
          </a:r>
        </a:p>
      </dsp:txBody>
      <dsp:txXfrm>
        <a:off x="9130190" y="173713"/>
        <a:ext cx="1129008" cy="372573"/>
      </dsp:txXfrm>
    </dsp:sp>
  </dsp:spTree>
</dsp:drawing>
</file>

<file path=ppt/diagrams/drawing1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9D01114-F602-4BE3-A4BB-F8CEA10AF05E}">
      <dsp:nvSpPr>
        <dsp:cNvPr id="0" name=""/>
        <dsp:cNvSpPr/>
      </dsp:nvSpPr>
      <dsp:spPr>
        <a:xfrm>
          <a:off x="9914" y="162122"/>
          <a:ext cx="1152190" cy="39575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2000" b="1" kern="1200" dirty="0"/>
            <a:t>7</a:t>
          </a:r>
        </a:p>
      </dsp:txBody>
      <dsp:txXfrm>
        <a:off x="21505" y="173713"/>
        <a:ext cx="1129008" cy="372573"/>
      </dsp:txXfrm>
    </dsp:sp>
    <dsp:sp modelId="{330C807A-DB88-484A-B688-268AB0CB291E}">
      <dsp:nvSpPr>
        <dsp:cNvPr id="0" name=""/>
        <dsp:cNvSpPr/>
      </dsp:nvSpPr>
      <dsp:spPr>
        <a:xfrm>
          <a:off x="1277324" y="217128"/>
          <a:ext cx="244264" cy="285743"/>
        </a:xfrm>
        <a:prstGeom prst="mathMinus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nl-NL" sz="2000" b="1" kern="1200"/>
        </a:p>
      </dsp:txBody>
      <dsp:txXfrm>
        <a:off x="1277324" y="274277"/>
        <a:ext cx="170985" cy="171445"/>
      </dsp:txXfrm>
    </dsp:sp>
    <dsp:sp modelId="{1C6F8914-6C03-470A-9AE8-83C9A44972A9}">
      <dsp:nvSpPr>
        <dsp:cNvPr id="0" name=""/>
        <dsp:cNvSpPr/>
      </dsp:nvSpPr>
      <dsp:spPr>
        <a:xfrm>
          <a:off x="1622981" y="162122"/>
          <a:ext cx="3221546" cy="39575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2000" b="1" kern="1200" dirty="0"/>
            <a:t>Cor </a:t>
          </a:r>
          <a:r>
            <a:rPr lang="nl-NL" sz="2000" b="1" kern="1200" dirty="0" err="1"/>
            <a:t>Hallers</a:t>
          </a:r>
          <a:endParaRPr lang="nl-NL" sz="2000" b="1" kern="1200" dirty="0"/>
        </a:p>
      </dsp:txBody>
      <dsp:txXfrm>
        <a:off x="1634572" y="173713"/>
        <a:ext cx="3198364" cy="372573"/>
      </dsp:txXfrm>
    </dsp:sp>
    <dsp:sp modelId="{8A256D60-B4FB-4925-A66A-EE17CF084935}">
      <dsp:nvSpPr>
        <dsp:cNvPr id="0" name=""/>
        <dsp:cNvSpPr/>
      </dsp:nvSpPr>
      <dsp:spPr>
        <a:xfrm>
          <a:off x="4959746" y="217128"/>
          <a:ext cx="244264" cy="285743"/>
        </a:xfrm>
        <a:prstGeom prst="mathMinus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nl-NL" sz="2000" b="1" kern="1200"/>
        </a:p>
      </dsp:txBody>
      <dsp:txXfrm>
        <a:off x="4959746" y="274277"/>
        <a:ext cx="170985" cy="171445"/>
      </dsp:txXfrm>
    </dsp:sp>
    <dsp:sp modelId="{48C6781D-6974-4F6A-831D-578D3AA42C8F}">
      <dsp:nvSpPr>
        <dsp:cNvPr id="0" name=""/>
        <dsp:cNvSpPr/>
      </dsp:nvSpPr>
      <dsp:spPr>
        <a:xfrm>
          <a:off x="5305403" y="162122"/>
          <a:ext cx="1739254" cy="39575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2000" b="1" kern="1200" dirty="0"/>
            <a:t>Wageningen</a:t>
          </a:r>
        </a:p>
      </dsp:txBody>
      <dsp:txXfrm>
        <a:off x="5316994" y="173713"/>
        <a:ext cx="1716072" cy="372573"/>
      </dsp:txXfrm>
    </dsp:sp>
    <dsp:sp modelId="{B851784E-D1B8-41D2-80D8-C7E113D3FD65}">
      <dsp:nvSpPr>
        <dsp:cNvPr id="0" name=""/>
        <dsp:cNvSpPr/>
      </dsp:nvSpPr>
      <dsp:spPr>
        <a:xfrm>
          <a:off x="7159876" y="217128"/>
          <a:ext cx="244264" cy="285743"/>
        </a:xfrm>
        <a:prstGeom prst="mathMinus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nl-NL" sz="2000" kern="1200"/>
        </a:p>
      </dsp:txBody>
      <dsp:txXfrm>
        <a:off x="7159876" y="274277"/>
        <a:ext cx="170985" cy="171445"/>
      </dsp:txXfrm>
    </dsp:sp>
    <dsp:sp modelId="{28776DA7-2A02-4E80-9266-2EED63C080A2}">
      <dsp:nvSpPr>
        <dsp:cNvPr id="0" name=""/>
        <dsp:cNvSpPr/>
      </dsp:nvSpPr>
      <dsp:spPr>
        <a:xfrm>
          <a:off x="7505533" y="162122"/>
          <a:ext cx="1152190" cy="39575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2000" b="1" kern="1200" dirty="0"/>
            <a:t>18,750</a:t>
          </a:r>
        </a:p>
      </dsp:txBody>
      <dsp:txXfrm>
        <a:off x="7517124" y="173713"/>
        <a:ext cx="1129008" cy="372573"/>
      </dsp:txXfrm>
    </dsp:sp>
    <dsp:sp modelId="{ADE97AE5-A3D8-40C7-81A7-4225AAD49F2E}">
      <dsp:nvSpPr>
        <dsp:cNvPr id="0" name=""/>
        <dsp:cNvSpPr/>
      </dsp:nvSpPr>
      <dsp:spPr>
        <a:xfrm>
          <a:off x="8772942" y="217128"/>
          <a:ext cx="244264" cy="285743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nl-NL" sz="1200" kern="1200"/>
        </a:p>
      </dsp:txBody>
      <dsp:txXfrm>
        <a:off x="8772942" y="274277"/>
        <a:ext cx="170985" cy="171445"/>
      </dsp:txXfrm>
    </dsp:sp>
    <dsp:sp modelId="{465E5E2A-AE11-4831-9468-FFD9FC165F92}">
      <dsp:nvSpPr>
        <dsp:cNvPr id="0" name=""/>
        <dsp:cNvSpPr/>
      </dsp:nvSpPr>
      <dsp:spPr>
        <a:xfrm>
          <a:off x="9118599" y="162122"/>
          <a:ext cx="1152190" cy="39575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1600" b="1" kern="1200" dirty="0"/>
            <a:t>20-11-2018</a:t>
          </a:r>
        </a:p>
      </dsp:txBody>
      <dsp:txXfrm>
        <a:off x="9130190" y="173713"/>
        <a:ext cx="1129008" cy="372573"/>
      </dsp:txXfrm>
    </dsp:sp>
  </dsp:spTree>
</dsp:drawing>
</file>

<file path=ppt/diagrams/drawing1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9D01114-F602-4BE3-A4BB-F8CEA10AF05E}">
      <dsp:nvSpPr>
        <dsp:cNvPr id="0" name=""/>
        <dsp:cNvSpPr/>
      </dsp:nvSpPr>
      <dsp:spPr>
        <a:xfrm>
          <a:off x="9914" y="162122"/>
          <a:ext cx="1152190" cy="39575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2000" b="1" kern="1200" dirty="0"/>
            <a:t>6</a:t>
          </a:r>
        </a:p>
      </dsp:txBody>
      <dsp:txXfrm>
        <a:off x="21505" y="173713"/>
        <a:ext cx="1129008" cy="372573"/>
      </dsp:txXfrm>
    </dsp:sp>
    <dsp:sp modelId="{330C807A-DB88-484A-B688-268AB0CB291E}">
      <dsp:nvSpPr>
        <dsp:cNvPr id="0" name=""/>
        <dsp:cNvSpPr/>
      </dsp:nvSpPr>
      <dsp:spPr>
        <a:xfrm>
          <a:off x="1277324" y="217128"/>
          <a:ext cx="244264" cy="285743"/>
        </a:xfrm>
        <a:prstGeom prst="mathMinus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nl-NL" sz="2000" b="1" kern="1200"/>
        </a:p>
      </dsp:txBody>
      <dsp:txXfrm>
        <a:off x="1277324" y="274277"/>
        <a:ext cx="170985" cy="171445"/>
      </dsp:txXfrm>
    </dsp:sp>
    <dsp:sp modelId="{1C6F8914-6C03-470A-9AE8-83C9A44972A9}">
      <dsp:nvSpPr>
        <dsp:cNvPr id="0" name=""/>
        <dsp:cNvSpPr/>
      </dsp:nvSpPr>
      <dsp:spPr>
        <a:xfrm>
          <a:off x="1622981" y="162122"/>
          <a:ext cx="3221546" cy="39575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2000" b="1" kern="1200" dirty="0"/>
            <a:t>Hans de Ridder</a:t>
          </a:r>
        </a:p>
      </dsp:txBody>
      <dsp:txXfrm>
        <a:off x="1634572" y="173713"/>
        <a:ext cx="3198364" cy="372573"/>
      </dsp:txXfrm>
    </dsp:sp>
    <dsp:sp modelId="{8A256D60-B4FB-4925-A66A-EE17CF084935}">
      <dsp:nvSpPr>
        <dsp:cNvPr id="0" name=""/>
        <dsp:cNvSpPr/>
      </dsp:nvSpPr>
      <dsp:spPr>
        <a:xfrm>
          <a:off x="4959746" y="217128"/>
          <a:ext cx="244264" cy="285743"/>
        </a:xfrm>
        <a:prstGeom prst="mathMinus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nl-NL" sz="2000" b="1" kern="1200"/>
        </a:p>
      </dsp:txBody>
      <dsp:txXfrm>
        <a:off x="4959746" y="274277"/>
        <a:ext cx="170985" cy="171445"/>
      </dsp:txXfrm>
    </dsp:sp>
    <dsp:sp modelId="{48C6781D-6974-4F6A-831D-578D3AA42C8F}">
      <dsp:nvSpPr>
        <dsp:cNvPr id="0" name=""/>
        <dsp:cNvSpPr/>
      </dsp:nvSpPr>
      <dsp:spPr>
        <a:xfrm>
          <a:off x="5305403" y="162122"/>
          <a:ext cx="1739254" cy="39575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2000" b="1" kern="1200" dirty="0"/>
            <a:t>Carambole</a:t>
          </a:r>
        </a:p>
      </dsp:txBody>
      <dsp:txXfrm>
        <a:off x="5316994" y="173713"/>
        <a:ext cx="1716072" cy="372573"/>
      </dsp:txXfrm>
    </dsp:sp>
    <dsp:sp modelId="{B851784E-D1B8-41D2-80D8-C7E113D3FD65}">
      <dsp:nvSpPr>
        <dsp:cNvPr id="0" name=""/>
        <dsp:cNvSpPr/>
      </dsp:nvSpPr>
      <dsp:spPr>
        <a:xfrm>
          <a:off x="7159876" y="217128"/>
          <a:ext cx="244264" cy="285743"/>
        </a:xfrm>
        <a:prstGeom prst="mathMinus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nl-NL" sz="2000" kern="1200"/>
        </a:p>
      </dsp:txBody>
      <dsp:txXfrm>
        <a:off x="7159876" y="274277"/>
        <a:ext cx="170985" cy="171445"/>
      </dsp:txXfrm>
    </dsp:sp>
    <dsp:sp modelId="{28776DA7-2A02-4E80-9266-2EED63C080A2}">
      <dsp:nvSpPr>
        <dsp:cNvPr id="0" name=""/>
        <dsp:cNvSpPr/>
      </dsp:nvSpPr>
      <dsp:spPr>
        <a:xfrm>
          <a:off x="7505533" y="162122"/>
          <a:ext cx="1152190" cy="39575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2000" b="1" kern="1200" dirty="0"/>
            <a:t>22,857</a:t>
          </a:r>
        </a:p>
      </dsp:txBody>
      <dsp:txXfrm>
        <a:off x="7517124" y="173713"/>
        <a:ext cx="1129008" cy="372573"/>
      </dsp:txXfrm>
    </dsp:sp>
    <dsp:sp modelId="{7021268B-41FE-4144-A5D0-202E4FAAD6E1}">
      <dsp:nvSpPr>
        <dsp:cNvPr id="0" name=""/>
        <dsp:cNvSpPr/>
      </dsp:nvSpPr>
      <dsp:spPr>
        <a:xfrm>
          <a:off x="8772942" y="217128"/>
          <a:ext cx="244264" cy="285743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nl-NL" sz="1200" kern="1200"/>
        </a:p>
      </dsp:txBody>
      <dsp:txXfrm>
        <a:off x="8772942" y="274277"/>
        <a:ext cx="170985" cy="171445"/>
      </dsp:txXfrm>
    </dsp:sp>
    <dsp:sp modelId="{285EB2CC-BDD9-4F06-9B29-E4584FBFC015}">
      <dsp:nvSpPr>
        <dsp:cNvPr id="0" name=""/>
        <dsp:cNvSpPr/>
      </dsp:nvSpPr>
      <dsp:spPr>
        <a:xfrm>
          <a:off x="9118599" y="162122"/>
          <a:ext cx="1152190" cy="39575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1600" b="1" kern="1200" dirty="0"/>
            <a:t>13-11-2018</a:t>
          </a:r>
        </a:p>
      </dsp:txBody>
      <dsp:txXfrm>
        <a:off x="9130190" y="173713"/>
        <a:ext cx="1129008" cy="372573"/>
      </dsp:txXfrm>
    </dsp:sp>
  </dsp:spTree>
</dsp:drawing>
</file>

<file path=ppt/diagrams/drawing1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9D01114-F602-4BE3-A4BB-F8CEA10AF05E}">
      <dsp:nvSpPr>
        <dsp:cNvPr id="0" name=""/>
        <dsp:cNvSpPr/>
      </dsp:nvSpPr>
      <dsp:spPr>
        <a:xfrm>
          <a:off x="9914" y="162122"/>
          <a:ext cx="1152190" cy="39575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2000" b="1" kern="1200" dirty="0"/>
            <a:t>5</a:t>
          </a:r>
        </a:p>
      </dsp:txBody>
      <dsp:txXfrm>
        <a:off x="21505" y="173713"/>
        <a:ext cx="1129008" cy="372573"/>
      </dsp:txXfrm>
    </dsp:sp>
    <dsp:sp modelId="{330C807A-DB88-484A-B688-268AB0CB291E}">
      <dsp:nvSpPr>
        <dsp:cNvPr id="0" name=""/>
        <dsp:cNvSpPr/>
      </dsp:nvSpPr>
      <dsp:spPr>
        <a:xfrm>
          <a:off x="1277324" y="217128"/>
          <a:ext cx="244264" cy="285743"/>
        </a:xfrm>
        <a:prstGeom prst="mathMinus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nl-NL" sz="2000" b="1" kern="1200"/>
        </a:p>
      </dsp:txBody>
      <dsp:txXfrm>
        <a:off x="1277324" y="274277"/>
        <a:ext cx="170985" cy="171445"/>
      </dsp:txXfrm>
    </dsp:sp>
    <dsp:sp modelId="{1C6F8914-6C03-470A-9AE8-83C9A44972A9}">
      <dsp:nvSpPr>
        <dsp:cNvPr id="0" name=""/>
        <dsp:cNvSpPr/>
      </dsp:nvSpPr>
      <dsp:spPr>
        <a:xfrm>
          <a:off x="1622981" y="162122"/>
          <a:ext cx="3221546" cy="39575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2000" b="1" kern="1200" dirty="0"/>
            <a:t>Herman van den Bosch</a:t>
          </a:r>
        </a:p>
      </dsp:txBody>
      <dsp:txXfrm>
        <a:off x="1634572" y="173713"/>
        <a:ext cx="3198364" cy="372573"/>
      </dsp:txXfrm>
    </dsp:sp>
    <dsp:sp modelId="{8A256D60-B4FB-4925-A66A-EE17CF084935}">
      <dsp:nvSpPr>
        <dsp:cNvPr id="0" name=""/>
        <dsp:cNvSpPr/>
      </dsp:nvSpPr>
      <dsp:spPr>
        <a:xfrm>
          <a:off x="4959746" y="217128"/>
          <a:ext cx="244264" cy="285743"/>
        </a:xfrm>
        <a:prstGeom prst="mathMinus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nl-NL" sz="2000" b="1" kern="1200"/>
        </a:p>
      </dsp:txBody>
      <dsp:txXfrm>
        <a:off x="4959746" y="274277"/>
        <a:ext cx="170985" cy="171445"/>
      </dsp:txXfrm>
    </dsp:sp>
    <dsp:sp modelId="{48C6781D-6974-4F6A-831D-578D3AA42C8F}">
      <dsp:nvSpPr>
        <dsp:cNvPr id="0" name=""/>
        <dsp:cNvSpPr/>
      </dsp:nvSpPr>
      <dsp:spPr>
        <a:xfrm>
          <a:off x="5305403" y="162122"/>
          <a:ext cx="1739254" cy="39575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2000" b="1" kern="1200" dirty="0"/>
            <a:t>Rhenen</a:t>
          </a:r>
        </a:p>
      </dsp:txBody>
      <dsp:txXfrm>
        <a:off x="5316994" y="173713"/>
        <a:ext cx="1716072" cy="372573"/>
      </dsp:txXfrm>
    </dsp:sp>
    <dsp:sp modelId="{B851784E-D1B8-41D2-80D8-C7E113D3FD65}">
      <dsp:nvSpPr>
        <dsp:cNvPr id="0" name=""/>
        <dsp:cNvSpPr/>
      </dsp:nvSpPr>
      <dsp:spPr>
        <a:xfrm>
          <a:off x="7159876" y="217128"/>
          <a:ext cx="244264" cy="285743"/>
        </a:xfrm>
        <a:prstGeom prst="mathMinus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nl-NL" sz="2000" kern="1200"/>
        </a:p>
      </dsp:txBody>
      <dsp:txXfrm>
        <a:off x="7159876" y="274277"/>
        <a:ext cx="170985" cy="171445"/>
      </dsp:txXfrm>
    </dsp:sp>
    <dsp:sp modelId="{28776DA7-2A02-4E80-9266-2EED63C080A2}">
      <dsp:nvSpPr>
        <dsp:cNvPr id="0" name=""/>
        <dsp:cNvSpPr/>
      </dsp:nvSpPr>
      <dsp:spPr>
        <a:xfrm>
          <a:off x="7505533" y="162122"/>
          <a:ext cx="1152190" cy="39575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2000" b="1" kern="1200" dirty="0"/>
            <a:t>23,333</a:t>
          </a:r>
        </a:p>
      </dsp:txBody>
      <dsp:txXfrm>
        <a:off x="7517124" y="173713"/>
        <a:ext cx="1129008" cy="372573"/>
      </dsp:txXfrm>
    </dsp:sp>
    <dsp:sp modelId="{316674A7-4585-4614-8F80-82DD928A49C2}">
      <dsp:nvSpPr>
        <dsp:cNvPr id="0" name=""/>
        <dsp:cNvSpPr/>
      </dsp:nvSpPr>
      <dsp:spPr>
        <a:xfrm>
          <a:off x="8772942" y="217128"/>
          <a:ext cx="244264" cy="285743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nl-NL" sz="1200" kern="1200"/>
        </a:p>
      </dsp:txBody>
      <dsp:txXfrm>
        <a:off x="8772942" y="274277"/>
        <a:ext cx="170985" cy="171445"/>
      </dsp:txXfrm>
    </dsp:sp>
    <dsp:sp modelId="{90B58B52-153C-4E2A-BEB7-87519827EAFE}">
      <dsp:nvSpPr>
        <dsp:cNvPr id="0" name=""/>
        <dsp:cNvSpPr/>
      </dsp:nvSpPr>
      <dsp:spPr>
        <a:xfrm>
          <a:off x="9118599" y="162122"/>
          <a:ext cx="1152190" cy="39575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1600" b="1" kern="1200" dirty="0"/>
            <a:t>13-10-2019</a:t>
          </a:r>
        </a:p>
      </dsp:txBody>
      <dsp:txXfrm>
        <a:off x="9130190" y="173713"/>
        <a:ext cx="1129008" cy="372573"/>
      </dsp:txXfrm>
    </dsp:sp>
  </dsp:spTree>
</dsp:drawing>
</file>

<file path=ppt/diagrams/drawing1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9D01114-F602-4BE3-A4BB-F8CEA10AF05E}">
      <dsp:nvSpPr>
        <dsp:cNvPr id="0" name=""/>
        <dsp:cNvSpPr/>
      </dsp:nvSpPr>
      <dsp:spPr>
        <a:xfrm>
          <a:off x="9914" y="162122"/>
          <a:ext cx="1152190" cy="39575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2000" b="1" kern="1200" dirty="0"/>
            <a:t>4</a:t>
          </a:r>
        </a:p>
      </dsp:txBody>
      <dsp:txXfrm>
        <a:off x="21505" y="173713"/>
        <a:ext cx="1129008" cy="372573"/>
      </dsp:txXfrm>
    </dsp:sp>
    <dsp:sp modelId="{330C807A-DB88-484A-B688-268AB0CB291E}">
      <dsp:nvSpPr>
        <dsp:cNvPr id="0" name=""/>
        <dsp:cNvSpPr/>
      </dsp:nvSpPr>
      <dsp:spPr>
        <a:xfrm>
          <a:off x="1277324" y="217128"/>
          <a:ext cx="244264" cy="285743"/>
        </a:xfrm>
        <a:prstGeom prst="mathMinus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nl-NL" sz="2000" b="1" kern="1200"/>
        </a:p>
      </dsp:txBody>
      <dsp:txXfrm>
        <a:off x="1277324" y="274277"/>
        <a:ext cx="170985" cy="171445"/>
      </dsp:txXfrm>
    </dsp:sp>
    <dsp:sp modelId="{1C6F8914-6C03-470A-9AE8-83C9A44972A9}">
      <dsp:nvSpPr>
        <dsp:cNvPr id="0" name=""/>
        <dsp:cNvSpPr/>
      </dsp:nvSpPr>
      <dsp:spPr>
        <a:xfrm>
          <a:off x="1622981" y="162122"/>
          <a:ext cx="3221546" cy="39575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2000" b="1" kern="1200" dirty="0"/>
            <a:t>Hans de Ridder</a:t>
          </a:r>
        </a:p>
      </dsp:txBody>
      <dsp:txXfrm>
        <a:off x="1634572" y="173713"/>
        <a:ext cx="3198364" cy="372573"/>
      </dsp:txXfrm>
    </dsp:sp>
    <dsp:sp modelId="{8A256D60-B4FB-4925-A66A-EE17CF084935}">
      <dsp:nvSpPr>
        <dsp:cNvPr id="0" name=""/>
        <dsp:cNvSpPr/>
      </dsp:nvSpPr>
      <dsp:spPr>
        <a:xfrm>
          <a:off x="4959746" y="217128"/>
          <a:ext cx="244264" cy="285743"/>
        </a:xfrm>
        <a:prstGeom prst="mathMinus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nl-NL" sz="2000" b="1" kern="1200"/>
        </a:p>
      </dsp:txBody>
      <dsp:txXfrm>
        <a:off x="4959746" y="274277"/>
        <a:ext cx="170985" cy="171445"/>
      </dsp:txXfrm>
    </dsp:sp>
    <dsp:sp modelId="{48C6781D-6974-4F6A-831D-578D3AA42C8F}">
      <dsp:nvSpPr>
        <dsp:cNvPr id="0" name=""/>
        <dsp:cNvSpPr/>
      </dsp:nvSpPr>
      <dsp:spPr>
        <a:xfrm>
          <a:off x="5305403" y="162122"/>
          <a:ext cx="1739254" cy="39575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2000" b="1" kern="1200" dirty="0"/>
            <a:t>Carambole</a:t>
          </a:r>
        </a:p>
      </dsp:txBody>
      <dsp:txXfrm>
        <a:off x="5316994" y="173713"/>
        <a:ext cx="1716072" cy="372573"/>
      </dsp:txXfrm>
    </dsp:sp>
    <dsp:sp modelId="{B851784E-D1B8-41D2-80D8-C7E113D3FD65}">
      <dsp:nvSpPr>
        <dsp:cNvPr id="0" name=""/>
        <dsp:cNvSpPr/>
      </dsp:nvSpPr>
      <dsp:spPr>
        <a:xfrm>
          <a:off x="7159876" y="217128"/>
          <a:ext cx="244264" cy="285743"/>
        </a:xfrm>
        <a:prstGeom prst="mathMinus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nl-NL" sz="2000" kern="1200"/>
        </a:p>
      </dsp:txBody>
      <dsp:txXfrm>
        <a:off x="7159876" y="274277"/>
        <a:ext cx="170985" cy="171445"/>
      </dsp:txXfrm>
    </dsp:sp>
    <dsp:sp modelId="{28776DA7-2A02-4E80-9266-2EED63C080A2}">
      <dsp:nvSpPr>
        <dsp:cNvPr id="0" name=""/>
        <dsp:cNvSpPr/>
      </dsp:nvSpPr>
      <dsp:spPr>
        <a:xfrm>
          <a:off x="7505533" y="162122"/>
          <a:ext cx="1152190" cy="39575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2000" b="1" kern="1200" dirty="0"/>
            <a:t>25,714</a:t>
          </a:r>
        </a:p>
      </dsp:txBody>
      <dsp:txXfrm>
        <a:off x="7517124" y="173713"/>
        <a:ext cx="1129008" cy="372573"/>
      </dsp:txXfrm>
    </dsp:sp>
    <dsp:sp modelId="{3960727C-42A0-4F7D-997D-B9796A646BC7}">
      <dsp:nvSpPr>
        <dsp:cNvPr id="0" name=""/>
        <dsp:cNvSpPr/>
      </dsp:nvSpPr>
      <dsp:spPr>
        <a:xfrm>
          <a:off x="8772942" y="217128"/>
          <a:ext cx="244264" cy="285743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nl-NL" sz="1200" kern="1200"/>
        </a:p>
      </dsp:txBody>
      <dsp:txXfrm>
        <a:off x="8772942" y="274277"/>
        <a:ext cx="170985" cy="171445"/>
      </dsp:txXfrm>
    </dsp:sp>
    <dsp:sp modelId="{7BC6944D-0DCC-4E80-9952-AC276237E13A}">
      <dsp:nvSpPr>
        <dsp:cNvPr id="0" name=""/>
        <dsp:cNvSpPr/>
      </dsp:nvSpPr>
      <dsp:spPr>
        <a:xfrm>
          <a:off x="9118599" y="162122"/>
          <a:ext cx="1152190" cy="39575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1700" b="1" kern="1200" dirty="0"/>
            <a:t>6-10-2015</a:t>
          </a:r>
        </a:p>
      </dsp:txBody>
      <dsp:txXfrm>
        <a:off x="9130190" y="173713"/>
        <a:ext cx="1129008" cy="372573"/>
      </dsp:txXfrm>
    </dsp:sp>
  </dsp:spTree>
</dsp:drawing>
</file>

<file path=ppt/diagrams/drawing1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9D01114-F602-4BE3-A4BB-F8CEA10AF05E}">
      <dsp:nvSpPr>
        <dsp:cNvPr id="0" name=""/>
        <dsp:cNvSpPr/>
      </dsp:nvSpPr>
      <dsp:spPr>
        <a:xfrm>
          <a:off x="9914" y="162122"/>
          <a:ext cx="1152190" cy="39575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2000" b="1" kern="1200" dirty="0"/>
            <a:t>3</a:t>
          </a:r>
        </a:p>
      </dsp:txBody>
      <dsp:txXfrm>
        <a:off x="21505" y="173713"/>
        <a:ext cx="1129008" cy="372573"/>
      </dsp:txXfrm>
    </dsp:sp>
    <dsp:sp modelId="{330C807A-DB88-484A-B688-268AB0CB291E}">
      <dsp:nvSpPr>
        <dsp:cNvPr id="0" name=""/>
        <dsp:cNvSpPr/>
      </dsp:nvSpPr>
      <dsp:spPr>
        <a:xfrm>
          <a:off x="1277324" y="217128"/>
          <a:ext cx="244264" cy="285743"/>
        </a:xfrm>
        <a:prstGeom prst="mathMinus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nl-NL" sz="2000" b="1" kern="1200"/>
        </a:p>
      </dsp:txBody>
      <dsp:txXfrm>
        <a:off x="1277324" y="274277"/>
        <a:ext cx="170985" cy="171445"/>
      </dsp:txXfrm>
    </dsp:sp>
    <dsp:sp modelId="{1C6F8914-6C03-470A-9AE8-83C9A44972A9}">
      <dsp:nvSpPr>
        <dsp:cNvPr id="0" name=""/>
        <dsp:cNvSpPr/>
      </dsp:nvSpPr>
      <dsp:spPr>
        <a:xfrm>
          <a:off x="1622981" y="162122"/>
          <a:ext cx="3221546" cy="39575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2000" b="1" kern="1200" dirty="0"/>
            <a:t>Hans de Ridder</a:t>
          </a:r>
        </a:p>
      </dsp:txBody>
      <dsp:txXfrm>
        <a:off x="1634572" y="173713"/>
        <a:ext cx="3198364" cy="372573"/>
      </dsp:txXfrm>
    </dsp:sp>
    <dsp:sp modelId="{8A256D60-B4FB-4925-A66A-EE17CF084935}">
      <dsp:nvSpPr>
        <dsp:cNvPr id="0" name=""/>
        <dsp:cNvSpPr/>
      </dsp:nvSpPr>
      <dsp:spPr>
        <a:xfrm>
          <a:off x="4959746" y="217128"/>
          <a:ext cx="244264" cy="285743"/>
        </a:xfrm>
        <a:prstGeom prst="mathMinus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nl-NL" sz="2000" b="1" kern="1200"/>
        </a:p>
      </dsp:txBody>
      <dsp:txXfrm>
        <a:off x="4959746" y="274277"/>
        <a:ext cx="170985" cy="171445"/>
      </dsp:txXfrm>
    </dsp:sp>
    <dsp:sp modelId="{48C6781D-6974-4F6A-831D-578D3AA42C8F}">
      <dsp:nvSpPr>
        <dsp:cNvPr id="0" name=""/>
        <dsp:cNvSpPr/>
      </dsp:nvSpPr>
      <dsp:spPr>
        <a:xfrm>
          <a:off x="5305403" y="162122"/>
          <a:ext cx="1739254" cy="39575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2000" b="1" kern="1200" dirty="0"/>
            <a:t>Carambole</a:t>
          </a:r>
        </a:p>
      </dsp:txBody>
      <dsp:txXfrm>
        <a:off x="5316994" y="173713"/>
        <a:ext cx="1716072" cy="372573"/>
      </dsp:txXfrm>
    </dsp:sp>
    <dsp:sp modelId="{B851784E-D1B8-41D2-80D8-C7E113D3FD65}">
      <dsp:nvSpPr>
        <dsp:cNvPr id="0" name=""/>
        <dsp:cNvSpPr/>
      </dsp:nvSpPr>
      <dsp:spPr>
        <a:xfrm>
          <a:off x="7159876" y="217128"/>
          <a:ext cx="244264" cy="285743"/>
        </a:xfrm>
        <a:prstGeom prst="mathMinus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nl-NL" sz="2000" kern="1200"/>
        </a:p>
      </dsp:txBody>
      <dsp:txXfrm>
        <a:off x="7159876" y="274277"/>
        <a:ext cx="170985" cy="171445"/>
      </dsp:txXfrm>
    </dsp:sp>
    <dsp:sp modelId="{28776DA7-2A02-4E80-9266-2EED63C080A2}">
      <dsp:nvSpPr>
        <dsp:cNvPr id="0" name=""/>
        <dsp:cNvSpPr/>
      </dsp:nvSpPr>
      <dsp:spPr>
        <a:xfrm>
          <a:off x="7505533" y="162122"/>
          <a:ext cx="1152190" cy="39575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2000" b="1" kern="1200" dirty="0"/>
            <a:t>25,714</a:t>
          </a:r>
        </a:p>
      </dsp:txBody>
      <dsp:txXfrm>
        <a:off x="7517124" y="173713"/>
        <a:ext cx="1129008" cy="372573"/>
      </dsp:txXfrm>
    </dsp:sp>
    <dsp:sp modelId="{8D48E8B7-13EA-4396-8E68-31AFA42947D4}">
      <dsp:nvSpPr>
        <dsp:cNvPr id="0" name=""/>
        <dsp:cNvSpPr/>
      </dsp:nvSpPr>
      <dsp:spPr>
        <a:xfrm>
          <a:off x="8772942" y="217128"/>
          <a:ext cx="244264" cy="285743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nl-NL" sz="1200" kern="1200"/>
        </a:p>
      </dsp:txBody>
      <dsp:txXfrm>
        <a:off x="8772942" y="274277"/>
        <a:ext cx="170985" cy="171445"/>
      </dsp:txXfrm>
    </dsp:sp>
    <dsp:sp modelId="{3EB00CFA-2C91-42DB-869C-8DB85DAE5114}">
      <dsp:nvSpPr>
        <dsp:cNvPr id="0" name=""/>
        <dsp:cNvSpPr/>
      </dsp:nvSpPr>
      <dsp:spPr>
        <a:xfrm>
          <a:off x="9118599" y="162122"/>
          <a:ext cx="1152190" cy="39575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1700" b="1" kern="1200" dirty="0"/>
            <a:t>3-11-2015</a:t>
          </a:r>
        </a:p>
      </dsp:txBody>
      <dsp:txXfrm>
        <a:off x="9130190" y="173713"/>
        <a:ext cx="1129008" cy="372573"/>
      </dsp:txXfrm>
    </dsp:sp>
  </dsp:spTree>
</dsp:drawing>
</file>

<file path=ppt/diagrams/drawing1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9D01114-F602-4BE3-A4BB-F8CEA10AF05E}">
      <dsp:nvSpPr>
        <dsp:cNvPr id="0" name=""/>
        <dsp:cNvSpPr/>
      </dsp:nvSpPr>
      <dsp:spPr>
        <a:xfrm>
          <a:off x="9914" y="162122"/>
          <a:ext cx="1152190" cy="39575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2000" b="1" kern="1200" dirty="0"/>
            <a:t>2</a:t>
          </a:r>
        </a:p>
      </dsp:txBody>
      <dsp:txXfrm>
        <a:off x="21505" y="173713"/>
        <a:ext cx="1129008" cy="372573"/>
      </dsp:txXfrm>
    </dsp:sp>
    <dsp:sp modelId="{330C807A-DB88-484A-B688-268AB0CB291E}">
      <dsp:nvSpPr>
        <dsp:cNvPr id="0" name=""/>
        <dsp:cNvSpPr/>
      </dsp:nvSpPr>
      <dsp:spPr>
        <a:xfrm>
          <a:off x="1277324" y="217128"/>
          <a:ext cx="244264" cy="285743"/>
        </a:xfrm>
        <a:prstGeom prst="mathMinus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nl-NL" sz="2000" b="1" kern="1200"/>
        </a:p>
      </dsp:txBody>
      <dsp:txXfrm>
        <a:off x="1277324" y="274277"/>
        <a:ext cx="170985" cy="171445"/>
      </dsp:txXfrm>
    </dsp:sp>
    <dsp:sp modelId="{1C6F8914-6C03-470A-9AE8-83C9A44972A9}">
      <dsp:nvSpPr>
        <dsp:cNvPr id="0" name=""/>
        <dsp:cNvSpPr/>
      </dsp:nvSpPr>
      <dsp:spPr>
        <a:xfrm>
          <a:off x="1622981" y="162122"/>
          <a:ext cx="3221546" cy="39575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2000" b="1" kern="1200" dirty="0"/>
            <a:t>Hans de Ridder</a:t>
          </a:r>
        </a:p>
      </dsp:txBody>
      <dsp:txXfrm>
        <a:off x="1634572" y="173713"/>
        <a:ext cx="3198364" cy="372573"/>
      </dsp:txXfrm>
    </dsp:sp>
    <dsp:sp modelId="{8A256D60-B4FB-4925-A66A-EE17CF084935}">
      <dsp:nvSpPr>
        <dsp:cNvPr id="0" name=""/>
        <dsp:cNvSpPr/>
      </dsp:nvSpPr>
      <dsp:spPr>
        <a:xfrm rot="1985">
          <a:off x="4953786" y="218188"/>
          <a:ext cx="231628" cy="285743"/>
        </a:xfrm>
        <a:prstGeom prst="mathMinus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nl-NL" sz="2000" b="1" kern="1200"/>
        </a:p>
      </dsp:txBody>
      <dsp:txXfrm>
        <a:off x="4953786" y="275317"/>
        <a:ext cx="162140" cy="171445"/>
      </dsp:txXfrm>
    </dsp:sp>
    <dsp:sp modelId="{48C6781D-6974-4F6A-831D-578D3AA42C8F}">
      <dsp:nvSpPr>
        <dsp:cNvPr id="0" name=""/>
        <dsp:cNvSpPr/>
      </dsp:nvSpPr>
      <dsp:spPr>
        <a:xfrm>
          <a:off x="5281562" y="163807"/>
          <a:ext cx="1739254" cy="39575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2000" b="1" kern="1200" dirty="0"/>
            <a:t>Carambole</a:t>
          </a:r>
        </a:p>
      </dsp:txBody>
      <dsp:txXfrm>
        <a:off x="5293153" y="175398"/>
        <a:ext cx="1716072" cy="372573"/>
      </dsp:txXfrm>
    </dsp:sp>
    <dsp:sp modelId="{B851784E-D1B8-41D2-80D8-C7E113D3FD65}">
      <dsp:nvSpPr>
        <dsp:cNvPr id="0" name=""/>
        <dsp:cNvSpPr/>
      </dsp:nvSpPr>
      <dsp:spPr>
        <a:xfrm rot="21597000">
          <a:off x="7141995" y="217836"/>
          <a:ext cx="256900" cy="285743"/>
        </a:xfrm>
        <a:prstGeom prst="mathMinus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nl-NL" sz="2000" kern="1200"/>
        </a:p>
      </dsp:txBody>
      <dsp:txXfrm>
        <a:off x="7141995" y="275019"/>
        <a:ext cx="179830" cy="171445"/>
      </dsp:txXfrm>
    </dsp:sp>
    <dsp:sp modelId="{28776DA7-2A02-4E80-9266-2EED63C080A2}">
      <dsp:nvSpPr>
        <dsp:cNvPr id="0" name=""/>
        <dsp:cNvSpPr/>
      </dsp:nvSpPr>
      <dsp:spPr>
        <a:xfrm>
          <a:off x="7505533" y="162122"/>
          <a:ext cx="1152190" cy="39575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2000" b="1" kern="1200" dirty="0"/>
            <a:t>53,333</a:t>
          </a:r>
        </a:p>
      </dsp:txBody>
      <dsp:txXfrm>
        <a:off x="7517124" y="173713"/>
        <a:ext cx="1129008" cy="372573"/>
      </dsp:txXfrm>
    </dsp:sp>
    <dsp:sp modelId="{E112FDBC-1EB2-425F-A868-E97D4097A873}">
      <dsp:nvSpPr>
        <dsp:cNvPr id="0" name=""/>
        <dsp:cNvSpPr/>
      </dsp:nvSpPr>
      <dsp:spPr>
        <a:xfrm>
          <a:off x="8772942" y="217128"/>
          <a:ext cx="244264" cy="285743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nl-NL" sz="1200" kern="1200"/>
        </a:p>
      </dsp:txBody>
      <dsp:txXfrm>
        <a:off x="8772942" y="274277"/>
        <a:ext cx="170985" cy="171445"/>
      </dsp:txXfrm>
    </dsp:sp>
    <dsp:sp modelId="{191A101F-7C6A-43F4-AE76-9BC1EDA832AB}">
      <dsp:nvSpPr>
        <dsp:cNvPr id="0" name=""/>
        <dsp:cNvSpPr/>
      </dsp:nvSpPr>
      <dsp:spPr>
        <a:xfrm>
          <a:off x="9118599" y="162122"/>
          <a:ext cx="1152190" cy="39575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1600" b="1" kern="1200" dirty="0"/>
            <a:t>24-10-2018</a:t>
          </a:r>
        </a:p>
      </dsp:txBody>
      <dsp:txXfrm>
        <a:off x="9130190" y="173713"/>
        <a:ext cx="1129008" cy="372573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9D01114-F602-4BE3-A4BB-F8CEA10AF05E}">
      <dsp:nvSpPr>
        <dsp:cNvPr id="0" name=""/>
        <dsp:cNvSpPr/>
      </dsp:nvSpPr>
      <dsp:spPr>
        <a:xfrm>
          <a:off x="9914" y="162122"/>
          <a:ext cx="1152190" cy="39575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2000" b="1" kern="1200" dirty="0"/>
            <a:t>9</a:t>
          </a:r>
        </a:p>
      </dsp:txBody>
      <dsp:txXfrm>
        <a:off x="21505" y="173713"/>
        <a:ext cx="1129008" cy="372573"/>
      </dsp:txXfrm>
    </dsp:sp>
    <dsp:sp modelId="{330C807A-DB88-484A-B688-268AB0CB291E}">
      <dsp:nvSpPr>
        <dsp:cNvPr id="0" name=""/>
        <dsp:cNvSpPr/>
      </dsp:nvSpPr>
      <dsp:spPr>
        <a:xfrm>
          <a:off x="1277324" y="217128"/>
          <a:ext cx="244264" cy="285743"/>
        </a:xfrm>
        <a:prstGeom prst="mathMinus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nl-NL" sz="2000" b="1" kern="1200"/>
        </a:p>
      </dsp:txBody>
      <dsp:txXfrm>
        <a:off x="1277324" y="274277"/>
        <a:ext cx="170985" cy="171445"/>
      </dsp:txXfrm>
    </dsp:sp>
    <dsp:sp modelId="{1C6F8914-6C03-470A-9AE8-83C9A44972A9}">
      <dsp:nvSpPr>
        <dsp:cNvPr id="0" name=""/>
        <dsp:cNvSpPr/>
      </dsp:nvSpPr>
      <dsp:spPr>
        <a:xfrm>
          <a:off x="1622981" y="162122"/>
          <a:ext cx="3221546" cy="39575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2000" b="1" kern="1200" dirty="0"/>
            <a:t>Hans de Ridder</a:t>
          </a:r>
        </a:p>
      </dsp:txBody>
      <dsp:txXfrm>
        <a:off x="1634572" y="173713"/>
        <a:ext cx="3198364" cy="372573"/>
      </dsp:txXfrm>
    </dsp:sp>
    <dsp:sp modelId="{8A256D60-B4FB-4925-A66A-EE17CF084935}">
      <dsp:nvSpPr>
        <dsp:cNvPr id="0" name=""/>
        <dsp:cNvSpPr/>
      </dsp:nvSpPr>
      <dsp:spPr>
        <a:xfrm>
          <a:off x="4959746" y="217128"/>
          <a:ext cx="244264" cy="285743"/>
        </a:xfrm>
        <a:prstGeom prst="mathMinus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nl-NL" sz="2000" b="1" kern="1200"/>
        </a:p>
      </dsp:txBody>
      <dsp:txXfrm>
        <a:off x="4959746" y="274277"/>
        <a:ext cx="170985" cy="171445"/>
      </dsp:txXfrm>
    </dsp:sp>
    <dsp:sp modelId="{48C6781D-6974-4F6A-831D-578D3AA42C8F}">
      <dsp:nvSpPr>
        <dsp:cNvPr id="0" name=""/>
        <dsp:cNvSpPr/>
      </dsp:nvSpPr>
      <dsp:spPr>
        <a:xfrm>
          <a:off x="5305403" y="162122"/>
          <a:ext cx="1739254" cy="39575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2000" b="1" kern="1200" dirty="0"/>
            <a:t>Carambole</a:t>
          </a:r>
        </a:p>
      </dsp:txBody>
      <dsp:txXfrm>
        <a:off x="5316994" y="173713"/>
        <a:ext cx="1716072" cy="372573"/>
      </dsp:txXfrm>
    </dsp:sp>
    <dsp:sp modelId="{B851784E-D1B8-41D2-80D8-C7E113D3FD65}">
      <dsp:nvSpPr>
        <dsp:cNvPr id="0" name=""/>
        <dsp:cNvSpPr/>
      </dsp:nvSpPr>
      <dsp:spPr>
        <a:xfrm>
          <a:off x="7159876" y="217128"/>
          <a:ext cx="244264" cy="285743"/>
        </a:xfrm>
        <a:prstGeom prst="mathMinus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nl-NL" sz="2000" kern="1200"/>
        </a:p>
      </dsp:txBody>
      <dsp:txXfrm>
        <a:off x="7159876" y="274277"/>
        <a:ext cx="170985" cy="171445"/>
      </dsp:txXfrm>
    </dsp:sp>
    <dsp:sp modelId="{28776DA7-2A02-4E80-9266-2EED63C080A2}">
      <dsp:nvSpPr>
        <dsp:cNvPr id="0" name=""/>
        <dsp:cNvSpPr/>
      </dsp:nvSpPr>
      <dsp:spPr>
        <a:xfrm>
          <a:off x="7505533" y="162122"/>
          <a:ext cx="1152190" cy="39575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2000" b="1" kern="1200" dirty="0"/>
            <a:t>102</a:t>
          </a:r>
        </a:p>
      </dsp:txBody>
      <dsp:txXfrm>
        <a:off x="7517124" y="173713"/>
        <a:ext cx="1129008" cy="372573"/>
      </dsp:txXfrm>
    </dsp:sp>
    <dsp:sp modelId="{1B6C6BDF-1C04-420A-A5F1-A1AAC6417186}">
      <dsp:nvSpPr>
        <dsp:cNvPr id="0" name=""/>
        <dsp:cNvSpPr/>
      </dsp:nvSpPr>
      <dsp:spPr>
        <a:xfrm>
          <a:off x="8772942" y="217128"/>
          <a:ext cx="244264" cy="285743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nl-NL" sz="1200" kern="1200"/>
        </a:p>
      </dsp:txBody>
      <dsp:txXfrm>
        <a:off x="8772942" y="274277"/>
        <a:ext cx="170985" cy="171445"/>
      </dsp:txXfrm>
    </dsp:sp>
    <dsp:sp modelId="{E136AFBF-DFE2-4302-8DB8-1144A30A610F}">
      <dsp:nvSpPr>
        <dsp:cNvPr id="0" name=""/>
        <dsp:cNvSpPr/>
      </dsp:nvSpPr>
      <dsp:spPr>
        <a:xfrm>
          <a:off x="9118599" y="162122"/>
          <a:ext cx="1152190" cy="39575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1700" b="1" kern="1200" dirty="0"/>
            <a:t>8-10-2019</a:t>
          </a:r>
        </a:p>
      </dsp:txBody>
      <dsp:txXfrm>
        <a:off x="9130190" y="173713"/>
        <a:ext cx="1129008" cy="372573"/>
      </dsp:txXfrm>
    </dsp:sp>
  </dsp:spTree>
</dsp:drawing>
</file>

<file path=ppt/diagrams/drawing2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9D01114-F602-4BE3-A4BB-F8CEA10AF05E}">
      <dsp:nvSpPr>
        <dsp:cNvPr id="0" name=""/>
        <dsp:cNvSpPr/>
      </dsp:nvSpPr>
      <dsp:spPr>
        <a:xfrm>
          <a:off x="9914" y="162122"/>
          <a:ext cx="1152190" cy="39575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2000" b="1" kern="1200" dirty="0"/>
            <a:t>1</a:t>
          </a:r>
        </a:p>
      </dsp:txBody>
      <dsp:txXfrm>
        <a:off x="21505" y="173713"/>
        <a:ext cx="1129008" cy="372573"/>
      </dsp:txXfrm>
    </dsp:sp>
    <dsp:sp modelId="{330C807A-DB88-484A-B688-268AB0CB291E}">
      <dsp:nvSpPr>
        <dsp:cNvPr id="0" name=""/>
        <dsp:cNvSpPr/>
      </dsp:nvSpPr>
      <dsp:spPr>
        <a:xfrm>
          <a:off x="1277324" y="217128"/>
          <a:ext cx="244264" cy="285743"/>
        </a:xfrm>
        <a:prstGeom prst="mathMinus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nl-NL" sz="2000" b="1" kern="1200"/>
        </a:p>
      </dsp:txBody>
      <dsp:txXfrm>
        <a:off x="1277324" y="274277"/>
        <a:ext cx="170985" cy="171445"/>
      </dsp:txXfrm>
    </dsp:sp>
    <dsp:sp modelId="{1C6F8914-6C03-470A-9AE8-83C9A44972A9}">
      <dsp:nvSpPr>
        <dsp:cNvPr id="0" name=""/>
        <dsp:cNvSpPr/>
      </dsp:nvSpPr>
      <dsp:spPr>
        <a:xfrm>
          <a:off x="1622981" y="162122"/>
          <a:ext cx="3221546" cy="39575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2000" b="1" kern="1200" dirty="0"/>
            <a:t>Hans de Ridder</a:t>
          </a:r>
        </a:p>
      </dsp:txBody>
      <dsp:txXfrm>
        <a:off x="1634572" y="173713"/>
        <a:ext cx="3198364" cy="372573"/>
      </dsp:txXfrm>
    </dsp:sp>
    <dsp:sp modelId="{8A256D60-B4FB-4925-A66A-EE17CF084935}">
      <dsp:nvSpPr>
        <dsp:cNvPr id="0" name=""/>
        <dsp:cNvSpPr/>
      </dsp:nvSpPr>
      <dsp:spPr>
        <a:xfrm>
          <a:off x="4959746" y="217128"/>
          <a:ext cx="244264" cy="285743"/>
        </a:xfrm>
        <a:prstGeom prst="mathMinus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nl-NL" sz="2000" b="1" kern="1200"/>
        </a:p>
      </dsp:txBody>
      <dsp:txXfrm>
        <a:off x="4959746" y="274277"/>
        <a:ext cx="170985" cy="171445"/>
      </dsp:txXfrm>
    </dsp:sp>
    <dsp:sp modelId="{48C6781D-6974-4F6A-831D-578D3AA42C8F}">
      <dsp:nvSpPr>
        <dsp:cNvPr id="0" name=""/>
        <dsp:cNvSpPr/>
      </dsp:nvSpPr>
      <dsp:spPr>
        <a:xfrm>
          <a:off x="5305403" y="162122"/>
          <a:ext cx="1739254" cy="39575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2000" b="1" kern="1200" dirty="0"/>
            <a:t>Carambole</a:t>
          </a:r>
        </a:p>
      </dsp:txBody>
      <dsp:txXfrm>
        <a:off x="5316994" y="173713"/>
        <a:ext cx="1716072" cy="372573"/>
      </dsp:txXfrm>
    </dsp:sp>
    <dsp:sp modelId="{B851784E-D1B8-41D2-80D8-C7E113D3FD65}">
      <dsp:nvSpPr>
        <dsp:cNvPr id="0" name=""/>
        <dsp:cNvSpPr/>
      </dsp:nvSpPr>
      <dsp:spPr>
        <a:xfrm>
          <a:off x="7159876" y="217128"/>
          <a:ext cx="244264" cy="285743"/>
        </a:xfrm>
        <a:prstGeom prst="mathMinus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nl-NL" sz="2000" kern="1200"/>
        </a:p>
      </dsp:txBody>
      <dsp:txXfrm>
        <a:off x="7159876" y="274277"/>
        <a:ext cx="170985" cy="171445"/>
      </dsp:txXfrm>
    </dsp:sp>
    <dsp:sp modelId="{28776DA7-2A02-4E80-9266-2EED63C080A2}">
      <dsp:nvSpPr>
        <dsp:cNvPr id="0" name=""/>
        <dsp:cNvSpPr/>
      </dsp:nvSpPr>
      <dsp:spPr>
        <a:xfrm>
          <a:off x="7505533" y="162122"/>
          <a:ext cx="1152190" cy="39575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2000" b="1" kern="1200" dirty="0"/>
            <a:t>60,000</a:t>
          </a:r>
        </a:p>
      </dsp:txBody>
      <dsp:txXfrm>
        <a:off x="7517124" y="173713"/>
        <a:ext cx="1129008" cy="372573"/>
      </dsp:txXfrm>
    </dsp:sp>
    <dsp:sp modelId="{17075839-476D-4C81-A456-D65E15E018FA}">
      <dsp:nvSpPr>
        <dsp:cNvPr id="0" name=""/>
        <dsp:cNvSpPr/>
      </dsp:nvSpPr>
      <dsp:spPr>
        <a:xfrm>
          <a:off x="8772942" y="217128"/>
          <a:ext cx="244264" cy="285743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nl-NL" sz="1200" kern="1200"/>
        </a:p>
      </dsp:txBody>
      <dsp:txXfrm>
        <a:off x="8772942" y="274277"/>
        <a:ext cx="170985" cy="171445"/>
      </dsp:txXfrm>
    </dsp:sp>
    <dsp:sp modelId="{6C2383FD-C33D-4757-8F3D-FD872CAAA925}">
      <dsp:nvSpPr>
        <dsp:cNvPr id="0" name=""/>
        <dsp:cNvSpPr/>
      </dsp:nvSpPr>
      <dsp:spPr>
        <a:xfrm>
          <a:off x="9118599" y="162122"/>
          <a:ext cx="1152190" cy="39575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1700" b="1" kern="1200" dirty="0"/>
            <a:t>2-11-2016</a:t>
          </a:r>
        </a:p>
      </dsp:txBody>
      <dsp:txXfrm>
        <a:off x="9130190" y="173713"/>
        <a:ext cx="1129008" cy="372573"/>
      </dsp:txXfrm>
    </dsp:sp>
  </dsp:spTree>
</dsp:drawing>
</file>

<file path=ppt/diagrams/drawing2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9D01114-F602-4BE3-A4BB-F8CEA10AF05E}">
      <dsp:nvSpPr>
        <dsp:cNvPr id="0" name=""/>
        <dsp:cNvSpPr/>
      </dsp:nvSpPr>
      <dsp:spPr>
        <a:xfrm>
          <a:off x="9914" y="162122"/>
          <a:ext cx="1152190" cy="39575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2000" b="1" kern="1200" dirty="0"/>
            <a:t>10</a:t>
          </a:r>
        </a:p>
      </dsp:txBody>
      <dsp:txXfrm>
        <a:off x="21505" y="173713"/>
        <a:ext cx="1129008" cy="372573"/>
      </dsp:txXfrm>
    </dsp:sp>
    <dsp:sp modelId="{330C807A-DB88-484A-B688-268AB0CB291E}">
      <dsp:nvSpPr>
        <dsp:cNvPr id="0" name=""/>
        <dsp:cNvSpPr/>
      </dsp:nvSpPr>
      <dsp:spPr>
        <a:xfrm>
          <a:off x="1277324" y="217128"/>
          <a:ext cx="244264" cy="285743"/>
        </a:xfrm>
        <a:prstGeom prst="mathMinus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nl-NL" sz="2000" b="1" kern="1200"/>
        </a:p>
      </dsp:txBody>
      <dsp:txXfrm>
        <a:off x="1277324" y="274277"/>
        <a:ext cx="170985" cy="171445"/>
      </dsp:txXfrm>
    </dsp:sp>
    <dsp:sp modelId="{1C6F8914-6C03-470A-9AE8-83C9A44972A9}">
      <dsp:nvSpPr>
        <dsp:cNvPr id="0" name=""/>
        <dsp:cNvSpPr/>
      </dsp:nvSpPr>
      <dsp:spPr>
        <a:xfrm>
          <a:off x="1622981" y="162122"/>
          <a:ext cx="3221546" cy="39575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2000" b="1" kern="1200" dirty="0"/>
            <a:t>Otto de Wit</a:t>
          </a:r>
        </a:p>
      </dsp:txBody>
      <dsp:txXfrm>
        <a:off x="1634572" y="173713"/>
        <a:ext cx="3198364" cy="372573"/>
      </dsp:txXfrm>
    </dsp:sp>
    <dsp:sp modelId="{8A256D60-B4FB-4925-A66A-EE17CF084935}">
      <dsp:nvSpPr>
        <dsp:cNvPr id="0" name=""/>
        <dsp:cNvSpPr/>
      </dsp:nvSpPr>
      <dsp:spPr>
        <a:xfrm>
          <a:off x="4959746" y="217128"/>
          <a:ext cx="244264" cy="285743"/>
        </a:xfrm>
        <a:prstGeom prst="mathMinus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nl-NL" sz="2000" b="1" kern="1200"/>
        </a:p>
      </dsp:txBody>
      <dsp:txXfrm>
        <a:off x="4959746" y="274277"/>
        <a:ext cx="170985" cy="171445"/>
      </dsp:txXfrm>
    </dsp:sp>
    <dsp:sp modelId="{48C6781D-6974-4F6A-831D-578D3AA42C8F}">
      <dsp:nvSpPr>
        <dsp:cNvPr id="0" name=""/>
        <dsp:cNvSpPr/>
      </dsp:nvSpPr>
      <dsp:spPr>
        <a:xfrm>
          <a:off x="5305403" y="162122"/>
          <a:ext cx="1739254" cy="39575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2000" b="1" kern="1200" dirty="0"/>
            <a:t>Lienden</a:t>
          </a:r>
        </a:p>
      </dsp:txBody>
      <dsp:txXfrm>
        <a:off x="5316994" y="173713"/>
        <a:ext cx="1716072" cy="372573"/>
      </dsp:txXfrm>
    </dsp:sp>
    <dsp:sp modelId="{B851784E-D1B8-41D2-80D8-C7E113D3FD65}">
      <dsp:nvSpPr>
        <dsp:cNvPr id="0" name=""/>
        <dsp:cNvSpPr/>
      </dsp:nvSpPr>
      <dsp:spPr>
        <a:xfrm>
          <a:off x="7159876" y="217128"/>
          <a:ext cx="244264" cy="285743"/>
        </a:xfrm>
        <a:prstGeom prst="mathMinus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nl-NL" sz="2000" kern="1200"/>
        </a:p>
      </dsp:txBody>
      <dsp:txXfrm>
        <a:off x="7159876" y="274277"/>
        <a:ext cx="170985" cy="171445"/>
      </dsp:txXfrm>
    </dsp:sp>
    <dsp:sp modelId="{28776DA7-2A02-4E80-9266-2EED63C080A2}">
      <dsp:nvSpPr>
        <dsp:cNvPr id="0" name=""/>
        <dsp:cNvSpPr/>
      </dsp:nvSpPr>
      <dsp:spPr>
        <a:xfrm>
          <a:off x="7505533" y="162122"/>
          <a:ext cx="1152190" cy="39575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2000" b="1" kern="1200" dirty="0"/>
            <a:t>3,515</a:t>
          </a:r>
        </a:p>
      </dsp:txBody>
      <dsp:txXfrm>
        <a:off x="7517124" y="173713"/>
        <a:ext cx="1129008" cy="372573"/>
      </dsp:txXfrm>
    </dsp:sp>
    <dsp:sp modelId="{DD00C0FB-3A72-44C1-A9EB-AC4A7760240F}">
      <dsp:nvSpPr>
        <dsp:cNvPr id="0" name=""/>
        <dsp:cNvSpPr/>
      </dsp:nvSpPr>
      <dsp:spPr>
        <a:xfrm>
          <a:off x="8772942" y="217128"/>
          <a:ext cx="244264" cy="285743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nl-NL" sz="1200" kern="1200"/>
        </a:p>
      </dsp:txBody>
      <dsp:txXfrm>
        <a:off x="8772942" y="274277"/>
        <a:ext cx="170985" cy="171445"/>
      </dsp:txXfrm>
    </dsp:sp>
    <dsp:sp modelId="{2A1223F9-6C38-462E-8D03-2A7FA0D42AEE}">
      <dsp:nvSpPr>
        <dsp:cNvPr id="0" name=""/>
        <dsp:cNvSpPr/>
      </dsp:nvSpPr>
      <dsp:spPr>
        <a:xfrm>
          <a:off x="9118599" y="162122"/>
          <a:ext cx="1152190" cy="39575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1700" b="1" kern="1200" dirty="0"/>
            <a:t>0,00%</a:t>
          </a:r>
        </a:p>
      </dsp:txBody>
      <dsp:txXfrm>
        <a:off x="9130190" y="173713"/>
        <a:ext cx="1129008" cy="372573"/>
      </dsp:txXfrm>
    </dsp:sp>
  </dsp:spTree>
</dsp:drawing>
</file>

<file path=ppt/diagrams/drawing2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9D01114-F602-4BE3-A4BB-F8CEA10AF05E}">
      <dsp:nvSpPr>
        <dsp:cNvPr id="0" name=""/>
        <dsp:cNvSpPr/>
      </dsp:nvSpPr>
      <dsp:spPr>
        <a:xfrm>
          <a:off x="9914" y="162122"/>
          <a:ext cx="1152190" cy="39575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2000" b="1" kern="1200" dirty="0"/>
            <a:t>9</a:t>
          </a:r>
        </a:p>
      </dsp:txBody>
      <dsp:txXfrm>
        <a:off x="21505" y="173713"/>
        <a:ext cx="1129008" cy="372573"/>
      </dsp:txXfrm>
    </dsp:sp>
    <dsp:sp modelId="{330C807A-DB88-484A-B688-268AB0CB291E}">
      <dsp:nvSpPr>
        <dsp:cNvPr id="0" name=""/>
        <dsp:cNvSpPr/>
      </dsp:nvSpPr>
      <dsp:spPr>
        <a:xfrm>
          <a:off x="1277324" y="217128"/>
          <a:ext cx="244264" cy="285743"/>
        </a:xfrm>
        <a:prstGeom prst="mathMinus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nl-NL" sz="2000" b="1" kern="1200"/>
        </a:p>
      </dsp:txBody>
      <dsp:txXfrm>
        <a:off x="1277324" y="274277"/>
        <a:ext cx="170985" cy="171445"/>
      </dsp:txXfrm>
    </dsp:sp>
    <dsp:sp modelId="{1C6F8914-6C03-470A-9AE8-83C9A44972A9}">
      <dsp:nvSpPr>
        <dsp:cNvPr id="0" name=""/>
        <dsp:cNvSpPr/>
      </dsp:nvSpPr>
      <dsp:spPr>
        <a:xfrm>
          <a:off x="1622981" y="162122"/>
          <a:ext cx="3221546" cy="39575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2000" b="1" kern="1200" dirty="0"/>
            <a:t>Wim </a:t>
          </a:r>
          <a:r>
            <a:rPr lang="nl-NL" sz="2000" b="1" kern="1200" dirty="0" err="1"/>
            <a:t>Heikamp</a:t>
          </a:r>
          <a:endParaRPr lang="nl-NL" sz="2000" b="1" kern="1200" dirty="0"/>
        </a:p>
      </dsp:txBody>
      <dsp:txXfrm>
        <a:off x="1634572" y="173713"/>
        <a:ext cx="3198364" cy="372573"/>
      </dsp:txXfrm>
    </dsp:sp>
    <dsp:sp modelId="{8A256D60-B4FB-4925-A66A-EE17CF084935}">
      <dsp:nvSpPr>
        <dsp:cNvPr id="0" name=""/>
        <dsp:cNvSpPr/>
      </dsp:nvSpPr>
      <dsp:spPr>
        <a:xfrm>
          <a:off x="4959746" y="217128"/>
          <a:ext cx="244264" cy="285743"/>
        </a:xfrm>
        <a:prstGeom prst="mathMinus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nl-NL" sz="2000" b="1" kern="1200"/>
        </a:p>
      </dsp:txBody>
      <dsp:txXfrm>
        <a:off x="4959746" y="274277"/>
        <a:ext cx="170985" cy="171445"/>
      </dsp:txXfrm>
    </dsp:sp>
    <dsp:sp modelId="{48C6781D-6974-4F6A-831D-578D3AA42C8F}">
      <dsp:nvSpPr>
        <dsp:cNvPr id="0" name=""/>
        <dsp:cNvSpPr/>
      </dsp:nvSpPr>
      <dsp:spPr>
        <a:xfrm>
          <a:off x="5305403" y="162122"/>
          <a:ext cx="1739254" cy="39575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2000" b="1" kern="1200" dirty="0"/>
            <a:t>Veenendaal</a:t>
          </a:r>
        </a:p>
      </dsp:txBody>
      <dsp:txXfrm>
        <a:off x="5316994" y="173713"/>
        <a:ext cx="1716072" cy="372573"/>
      </dsp:txXfrm>
    </dsp:sp>
    <dsp:sp modelId="{B851784E-D1B8-41D2-80D8-C7E113D3FD65}">
      <dsp:nvSpPr>
        <dsp:cNvPr id="0" name=""/>
        <dsp:cNvSpPr/>
      </dsp:nvSpPr>
      <dsp:spPr>
        <a:xfrm>
          <a:off x="7159876" y="217128"/>
          <a:ext cx="244264" cy="285743"/>
        </a:xfrm>
        <a:prstGeom prst="mathMinus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nl-NL" sz="2000" kern="1200"/>
        </a:p>
      </dsp:txBody>
      <dsp:txXfrm>
        <a:off x="7159876" y="274277"/>
        <a:ext cx="170985" cy="171445"/>
      </dsp:txXfrm>
    </dsp:sp>
    <dsp:sp modelId="{28776DA7-2A02-4E80-9266-2EED63C080A2}">
      <dsp:nvSpPr>
        <dsp:cNvPr id="0" name=""/>
        <dsp:cNvSpPr/>
      </dsp:nvSpPr>
      <dsp:spPr>
        <a:xfrm>
          <a:off x="7505533" y="162122"/>
          <a:ext cx="1152190" cy="39575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2000" b="1" kern="1200" dirty="0"/>
            <a:t>3,522</a:t>
          </a:r>
        </a:p>
      </dsp:txBody>
      <dsp:txXfrm>
        <a:off x="7517124" y="173713"/>
        <a:ext cx="1129008" cy="372573"/>
      </dsp:txXfrm>
    </dsp:sp>
    <dsp:sp modelId="{56811CDA-4EFC-449A-87D2-65A40D7070F5}">
      <dsp:nvSpPr>
        <dsp:cNvPr id="0" name=""/>
        <dsp:cNvSpPr/>
      </dsp:nvSpPr>
      <dsp:spPr>
        <a:xfrm>
          <a:off x="8772942" y="217128"/>
          <a:ext cx="244264" cy="285743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nl-NL" sz="1200" kern="1200"/>
        </a:p>
      </dsp:txBody>
      <dsp:txXfrm>
        <a:off x="8772942" y="274277"/>
        <a:ext cx="170985" cy="171445"/>
      </dsp:txXfrm>
    </dsp:sp>
    <dsp:sp modelId="{7CF58940-A943-4F5A-B4B4-B644CBE086D7}">
      <dsp:nvSpPr>
        <dsp:cNvPr id="0" name=""/>
        <dsp:cNvSpPr/>
      </dsp:nvSpPr>
      <dsp:spPr>
        <a:xfrm>
          <a:off x="9118599" y="162122"/>
          <a:ext cx="1152190" cy="39575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1700" b="1" kern="1200" dirty="0"/>
            <a:t>0,20%</a:t>
          </a:r>
        </a:p>
      </dsp:txBody>
      <dsp:txXfrm>
        <a:off x="9130190" y="173713"/>
        <a:ext cx="1129008" cy="372573"/>
      </dsp:txXfrm>
    </dsp:sp>
  </dsp:spTree>
</dsp:drawing>
</file>

<file path=ppt/diagrams/drawing2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9D01114-F602-4BE3-A4BB-F8CEA10AF05E}">
      <dsp:nvSpPr>
        <dsp:cNvPr id="0" name=""/>
        <dsp:cNvSpPr/>
      </dsp:nvSpPr>
      <dsp:spPr>
        <a:xfrm>
          <a:off x="9914" y="162122"/>
          <a:ext cx="1152190" cy="39575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2000" b="1" kern="1200" dirty="0"/>
            <a:t>8</a:t>
          </a:r>
        </a:p>
      </dsp:txBody>
      <dsp:txXfrm>
        <a:off x="21505" y="173713"/>
        <a:ext cx="1129008" cy="372573"/>
      </dsp:txXfrm>
    </dsp:sp>
    <dsp:sp modelId="{330C807A-DB88-484A-B688-268AB0CB291E}">
      <dsp:nvSpPr>
        <dsp:cNvPr id="0" name=""/>
        <dsp:cNvSpPr/>
      </dsp:nvSpPr>
      <dsp:spPr>
        <a:xfrm>
          <a:off x="1277324" y="217128"/>
          <a:ext cx="244264" cy="285743"/>
        </a:xfrm>
        <a:prstGeom prst="mathMinus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nl-NL" sz="2000" b="1" kern="1200"/>
        </a:p>
      </dsp:txBody>
      <dsp:txXfrm>
        <a:off x="1277324" y="274277"/>
        <a:ext cx="170985" cy="171445"/>
      </dsp:txXfrm>
    </dsp:sp>
    <dsp:sp modelId="{1C6F8914-6C03-470A-9AE8-83C9A44972A9}">
      <dsp:nvSpPr>
        <dsp:cNvPr id="0" name=""/>
        <dsp:cNvSpPr/>
      </dsp:nvSpPr>
      <dsp:spPr>
        <a:xfrm>
          <a:off x="1622981" y="162122"/>
          <a:ext cx="3221546" cy="39575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2000" b="1" kern="1200" dirty="0"/>
            <a:t>Jan </a:t>
          </a:r>
          <a:r>
            <a:rPr lang="nl-NL" sz="2000" b="1" kern="1200" dirty="0" err="1"/>
            <a:t>Kerkstra</a:t>
          </a:r>
          <a:endParaRPr lang="nl-NL" sz="2000" b="1" kern="1200" dirty="0"/>
        </a:p>
      </dsp:txBody>
      <dsp:txXfrm>
        <a:off x="1634572" y="173713"/>
        <a:ext cx="3198364" cy="372573"/>
      </dsp:txXfrm>
    </dsp:sp>
    <dsp:sp modelId="{8A256D60-B4FB-4925-A66A-EE17CF084935}">
      <dsp:nvSpPr>
        <dsp:cNvPr id="0" name=""/>
        <dsp:cNvSpPr/>
      </dsp:nvSpPr>
      <dsp:spPr>
        <a:xfrm>
          <a:off x="4959746" y="217128"/>
          <a:ext cx="244264" cy="285743"/>
        </a:xfrm>
        <a:prstGeom prst="mathMinus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nl-NL" sz="2000" b="1" kern="1200"/>
        </a:p>
      </dsp:txBody>
      <dsp:txXfrm>
        <a:off x="4959746" y="274277"/>
        <a:ext cx="170985" cy="171445"/>
      </dsp:txXfrm>
    </dsp:sp>
    <dsp:sp modelId="{48C6781D-6974-4F6A-831D-578D3AA42C8F}">
      <dsp:nvSpPr>
        <dsp:cNvPr id="0" name=""/>
        <dsp:cNvSpPr/>
      </dsp:nvSpPr>
      <dsp:spPr>
        <a:xfrm>
          <a:off x="5305403" y="162122"/>
          <a:ext cx="1739254" cy="39575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2000" b="1" kern="1200" dirty="0"/>
            <a:t>Rhenen</a:t>
          </a:r>
        </a:p>
      </dsp:txBody>
      <dsp:txXfrm>
        <a:off x="5316994" y="173713"/>
        <a:ext cx="1716072" cy="372573"/>
      </dsp:txXfrm>
    </dsp:sp>
    <dsp:sp modelId="{B851784E-D1B8-41D2-80D8-C7E113D3FD65}">
      <dsp:nvSpPr>
        <dsp:cNvPr id="0" name=""/>
        <dsp:cNvSpPr/>
      </dsp:nvSpPr>
      <dsp:spPr>
        <a:xfrm>
          <a:off x="7159876" y="217128"/>
          <a:ext cx="244264" cy="285743"/>
        </a:xfrm>
        <a:prstGeom prst="mathMinus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nl-NL" sz="2000" kern="1200"/>
        </a:p>
      </dsp:txBody>
      <dsp:txXfrm>
        <a:off x="7159876" y="274277"/>
        <a:ext cx="170985" cy="171445"/>
      </dsp:txXfrm>
    </dsp:sp>
    <dsp:sp modelId="{28776DA7-2A02-4E80-9266-2EED63C080A2}">
      <dsp:nvSpPr>
        <dsp:cNvPr id="0" name=""/>
        <dsp:cNvSpPr/>
      </dsp:nvSpPr>
      <dsp:spPr>
        <a:xfrm>
          <a:off x="7505533" y="162122"/>
          <a:ext cx="1152190" cy="39575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2000" b="1" kern="1200" dirty="0"/>
            <a:t>3,692</a:t>
          </a:r>
        </a:p>
      </dsp:txBody>
      <dsp:txXfrm>
        <a:off x="7517124" y="173713"/>
        <a:ext cx="1129008" cy="372573"/>
      </dsp:txXfrm>
    </dsp:sp>
    <dsp:sp modelId="{70ADC14C-6BA7-40CA-909E-8813E8C59D7B}">
      <dsp:nvSpPr>
        <dsp:cNvPr id="0" name=""/>
        <dsp:cNvSpPr/>
      </dsp:nvSpPr>
      <dsp:spPr>
        <a:xfrm>
          <a:off x="8772942" y="217128"/>
          <a:ext cx="244264" cy="285743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nl-NL" sz="1200" kern="1200"/>
        </a:p>
      </dsp:txBody>
      <dsp:txXfrm>
        <a:off x="8772942" y="274277"/>
        <a:ext cx="170985" cy="171445"/>
      </dsp:txXfrm>
    </dsp:sp>
    <dsp:sp modelId="{3C648E2C-27FF-4952-9701-501444ECCF65}">
      <dsp:nvSpPr>
        <dsp:cNvPr id="0" name=""/>
        <dsp:cNvSpPr/>
      </dsp:nvSpPr>
      <dsp:spPr>
        <a:xfrm>
          <a:off x="9118599" y="162122"/>
          <a:ext cx="1152190" cy="39575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1700" b="1" kern="1200" dirty="0"/>
            <a:t>4,83%</a:t>
          </a:r>
        </a:p>
      </dsp:txBody>
      <dsp:txXfrm>
        <a:off x="9130190" y="173713"/>
        <a:ext cx="1129008" cy="372573"/>
      </dsp:txXfrm>
    </dsp:sp>
  </dsp:spTree>
</dsp:drawing>
</file>

<file path=ppt/diagrams/drawing2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9D01114-F602-4BE3-A4BB-F8CEA10AF05E}">
      <dsp:nvSpPr>
        <dsp:cNvPr id="0" name=""/>
        <dsp:cNvSpPr/>
      </dsp:nvSpPr>
      <dsp:spPr>
        <a:xfrm>
          <a:off x="9914" y="162122"/>
          <a:ext cx="1152190" cy="39575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2000" b="1" kern="1200" dirty="0"/>
            <a:t>7</a:t>
          </a:r>
        </a:p>
      </dsp:txBody>
      <dsp:txXfrm>
        <a:off x="21505" y="173713"/>
        <a:ext cx="1129008" cy="372573"/>
      </dsp:txXfrm>
    </dsp:sp>
    <dsp:sp modelId="{330C807A-DB88-484A-B688-268AB0CB291E}">
      <dsp:nvSpPr>
        <dsp:cNvPr id="0" name=""/>
        <dsp:cNvSpPr/>
      </dsp:nvSpPr>
      <dsp:spPr>
        <a:xfrm>
          <a:off x="1277324" y="217128"/>
          <a:ext cx="244264" cy="285743"/>
        </a:xfrm>
        <a:prstGeom prst="mathMinus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nl-NL" sz="2000" b="1" kern="1200"/>
        </a:p>
      </dsp:txBody>
      <dsp:txXfrm>
        <a:off x="1277324" y="274277"/>
        <a:ext cx="170985" cy="171445"/>
      </dsp:txXfrm>
    </dsp:sp>
    <dsp:sp modelId="{1C6F8914-6C03-470A-9AE8-83C9A44972A9}">
      <dsp:nvSpPr>
        <dsp:cNvPr id="0" name=""/>
        <dsp:cNvSpPr/>
      </dsp:nvSpPr>
      <dsp:spPr>
        <a:xfrm>
          <a:off x="1622981" y="162122"/>
          <a:ext cx="3221546" cy="39575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2000" b="1" kern="1200" dirty="0"/>
            <a:t>Nico van </a:t>
          </a:r>
          <a:r>
            <a:rPr lang="nl-NL" sz="2000" b="1" kern="1200" dirty="0" err="1"/>
            <a:t>Osenbrugge</a:t>
          </a:r>
          <a:endParaRPr lang="nl-NL" sz="2000" b="1" kern="1200" dirty="0"/>
        </a:p>
      </dsp:txBody>
      <dsp:txXfrm>
        <a:off x="1634572" y="173713"/>
        <a:ext cx="3198364" cy="372573"/>
      </dsp:txXfrm>
    </dsp:sp>
    <dsp:sp modelId="{8A256D60-B4FB-4925-A66A-EE17CF084935}">
      <dsp:nvSpPr>
        <dsp:cNvPr id="0" name=""/>
        <dsp:cNvSpPr/>
      </dsp:nvSpPr>
      <dsp:spPr>
        <a:xfrm>
          <a:off x="4959746" y="217128"/>
          <a:ext cx="244264" cy="285743"/>
        </a:xfrm>
        <a:prstGeom prst="mathMinus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nl-NL" sz="2000" b="1" kern="1200"/>
        </a:p>
      </dsp:txBody>
      <dsp:txXfrm>
        <a:off x="4959746" y="274277"/>
        <a:ext cx="170985" cy="171445"/>
      </dsp:txXfrm>
    </dsp:sp>
    <dsp:sp modelId="{48C6781D-6974-4F6A-831D-578D3AA42C8F}">
      <dsp:nvSpPr>
        <dsp:cNvPr id="0" name=""/>
        <dsp:cNvSpPr/>
      </dsp:nvSpPr>
      <dsp:spPr>
        <a:xfrm>
          <a:off x="5305403" y="162122"/>
          <a:ext cx="1739254" cy="39575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2000" b="1" kern="1200" dirty="0"/>
            <a:t>Lienden</a:t>
          </a:r>
        </a:p>
      </dsp:txBody>
      <dsp:txXfrm>
        <a:off x="5316994" y="173713"/>
        <a:ext cx="1716072" cy="372573"/>
      </dsp:txXfrm>
    </dsp:sp>
    <dsp:sp modelId="{B851784E-D1B8-41D2-80D8-C7E113D3FD65}">
      <dsp:nvSpPr>
        <dsp:cNvPr id="0" name=""/>
        <dsp:cNvSpPr/>
      </dsp:nvSpPr>
      <dsp:spPr>
        <a:xfrm>
          <a:off x="7159876" y="217128"/>
          <a:ext cx="244264" cy="285743"/>
        </a:xfrm>
        <a:prstGeom prst="mathMinus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nl-NL" sz="2000" kern="1200"/>
        </a:p>
      </dsp:txBody>
      <dsp:txXfrm>
        <a:off x="7159876" y="274277"/>
        <a:ext cx="170985" cy="171445"/>
      </dsp:txXfrm>
    </dsp:sp>
    <dsp:sp modelId="{28776DA7-2A02-4E80-9266-2EED63C080A2}">
      <dsp:nvSpPr>
        <dsp:cNvPr id="0" name=""/>
        <dsp:cNvSpPr/>
      </dsp:nvSpPr>
      <dsp:spPr>
        <a:xfrm>
          <a:off x="7505533" y="162122"/>
          <a:ext cx="1152190" cy="39575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2000" b="1" kern="1200" dirty="0"/>
            <a:t>3,718</a:t>
          </a:r>
        </a:p>
      </dsp:txBody>
      <dsp:txXfrm>
        <a:off x="7517124" y="173713"/>
        <a:ext cx="1129008" cy="372573"/>
      </dsp:txXfrm>
    </dsp:sp>
    <dsp:sp modelId="{17340332-7A24-4670-BA5A-3FC1308696BF}">
      <dsp:nvSpPr>
        <dsp:cNvPr id="0" name=""/>
        <dsp:cNvSpPr/>
      </dsp:nvSpPr>
      <dsp:spPr>
        <a:xfrm>
          <a:off x="8772942" y="217128"/>
          <a:ext cx="244264" cy="285743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nl-NL" sz="1200" kern="1200"/>
        </a:p>
      </dsp:txBody>
      <dsp:txXfrm>
        <a:off x="8772942" y="274277"/>
        <a:ext cx="170985" cy="171445"/>
      </dsp:txXfrm>
    </dsp:sp>
    <dsp:sp modelId="{D9FBD708-46C1-446C-B68A-162A8E1A11E8}">
      <dsp:nvSpPr>
        <dsp:cNvPr id="0" name=""/>
        <dsp:cNvSpPr/>
      </dsp:nvSpPr>
      <dsp:spPr>
        <a:xfrm>
          <a:off x="9118599" y="162122"/>
          <a:ext cx="1152190" cy="39575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1700" b="1" kern="1200" dirty="0"/>
            <a:t>0,70%</a:t>
          </a:r>
        </a:p>
      </dsp:txBody>
      <dsp:txXfrm>
        <a:off x="9130190" y="173713"/>
        <a:ext cx="1129008" cy="372573"/>
      </dsp:txXfrm>
    </dsp:sp>
  </dsp:spTree>
</dsp:drawing>
</file>

<file path=ppt/diagrams/drawing2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9D01114-F602-4BE3-A4BB-F8CEA10AF05E}">
      <dsp:nvSpPr>
        <dsp:cNvPr id="0" name=""/>
        <dsp:cNvSpPr/>
      </dsp:nvSpPr>
      <dsp:spPr>
        <a:xfrm>
          <a:off x="9914" y="162122"/>
          <a:ext cx="1152190" cy="39575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2000" b="1" kern="1200" dirty="0"/>
            <a:t>6</a:t>
          </a:r>
        </a:p>
      </dsp:txBody>
      <dsp:txXfrm>
        <a:off x="21505" y="173713"/>
        <a:ext cx="1129008" cy="372573"/>
      </dsp:txXfrm>
    </dsp:sp>
    <dsp:sp modelId="{330C807A-DB88-484A-B688-268AB0CB291E}">
      <dsp:nvSpPr>
        <dsp:cNvPr id="0" name=""/>
        <dsp:cNvSpPr/>
      </dsp:nvSpPr>
      <dsp:spPr>
        <a:xfrm>
          <a:off x="1277324" y="217128"/>
          <a:ext cx="244264" cy="285743"/>
        </a:xfrm>
        <a:prstGeom prst="mathMinus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nl-NL" sz="2000" b="1" kern="1200"/>
        </a:p>
      </dsp:txBody>
      <dsp:txXfrm>
        <a:off x="1277324" y="274277"/>
        <a:ext cx="170985" cy="171445"/>
      </dsp:txXfrm>
    </dsp:sp>
    <dsp:sp modelId="{1C6F8914-6C03-470A-9AE8-83C9A44972A9}">
      <dsp:nvSpPr>
        <dsp:cNvPr id="0" name=""/>
        <dsp:cNvSpPr/>
      </dsp:nvSpPr>
      <dsp:spPr>
        <a:xfrm>
          <a:off x="1622981" y="162122"/>
          <a:ext cx="3221546" cy="39575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2000" b="1" kern="1200" dirty="0"/>
            <a:t>Roy </a:t>
          </a:r>
          <a:r>
            <a:rPr lang="nl-NL" sz="2000" b="1" kern="1200" dirty="0" err="1"/>
            <a:t>Manupassa</a:t>
          </a:r>
          <a:endParaRPr lang="nl-NL" sz="2000" b="1" kern="1200" dirty="0"/>
        </a:p>
      </dsp:txBody>
      <dsp:txXfrm>
        <a:off x="1634572" y="173713"/>
        <a:ext cx="3198364" cy="372573"/>
      </dsp:txXfrm>
    </dsp:sp>
    <dsp:sp modelId="{8A256D60-B4FB-4925-A66A-EE17CF084935}">
      <dsp:nvSpPr>
        <dsp:cNvPr id="0" name=""/>
        <dsp:cNvSpPr/>
      </dsp:nvSpPr>
      <dsp:spPr>
        <a:xfrm>
          <a:off x="4959746" y="217128"/>
          <a:ext cx="244264" cy="285743"/>
        </a:xfrm>
        <a:prstGeom prst="mathMinus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nl-NL" sz="2000" b="1" kern="1200"/>
        </a:p>
      </dsp:txBody>
      <dsp:txXfrm>
        <a:off x="4959746" y="274277"/>
        <a:ext cx="170985" cy="171445"/>
      </dsp:txXfrm>
    </dsp:sp>
    <dsp:sp modelId="{48C6781D-6974-4F6A-831D-578D3AA42C8F}">
      <dsp:nvSpPr>
        <dsp:cNvPr id="0" name=""/>
        <dsp:cNvSpPr/>
      </dsp:nvSpPr>
      <dsp:spPr>
        <a:xfrm>
          <a:off x="5305403" y="162122"/>
          <a:ext cx="1739254" cy="39575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2000" b="1" kern="1200" dirty="0"/>
            <a:t>Tiel</a:t>
          </a:r>
        </a:p>
      </dsp:txBody>
      <dsp:txXfrm>
        <a:off x="5316994" y="173713"/>
        <a:ext cx="1716072" cy="372573"/>
      </dsp:txXfrm>
    </dsp:sp>
    <dsp:sp modelId="{B851784E-D1B8-41D2-80D8-C7E113D3FD65}">
      <dsp:nvSpPr>
        <dsp:cNvPr id="0" name=""/>
        <dsp:cNvSpPr/>
      </dsp:nvSpPr>
      <dsp:spPr>
        <a:xfrm>
          <a:off x="7159876" y="217128"/>
          <a:ext cx="244264" cy="285743"/>
        </a:xfrm>
        <a:prstGeom prst="mathMinus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nl-NL" sz="2000" kern="1200"/>
        </a:p>
      </dsp:txBody>
      <dsp:txXfrm>
        <a:off x="7159876" y="274277"/>
        <a:ext cx="170985" cy="171445"/>
      </dsp:txXfrm>
    </dsp:sp>
    <dsp:sp modelId="{28776DA7-2A02-4E80-9266-2EED63C080A2}">
      <dsp:nvSpPr>
        <dsp:cNvPr id="0" name=""/>
        <dsp:cNvSpPr/>
      </dsp:nvSpPr>
      <dsp:spPr>
        <a:xfrm>
          <a:off x="7505533" y="162122"/>
          <a:ext cx="1152190" cy="39575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2000" b="1" kern="1200" dirty="0"/>
            <a:t>3,800</a:t>
          </a:r>
        </a:p>
      </dsp:txBody>
      <dsp:txXfrm>
        <a:off x="7517124" y="173713"/>
        <a:ext cx="1129008" cy="372573"/>
      </dsp:txXfrm>
    </dsp:sp>
    <dsp:sp modelId="{7EC0B672-F69F-4DB4-BBC9-F571C814AE99}">
      <dsp:nvSpPr>
        <dsp:cNvPr id="0" name=""/>
        <dsp:cNvSpPr/>
      </dsp:nvSpPr>
      <dsp:spPr>
        <a:xfrm>
          <a:off x="8772942" y="217128"/>
          <a:ext cx="244264" cy="285743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nl-NL" sz="1200" kern="1200"/>
        </a:p>
      </dsp:txBody>
      <dsp:txXfrm>
        <a:off x="8772942" y="274277"/>
        <a:ext cx="170985" cy="171445"/>
      </dsp:txXfrm>
    </dsp:sp>
    <dsp:sp modelId="{492D24F5-5B06-491F-AFC6-45CB6DEB8DD5}">
      <dsp:nvSpPr>
        <dsp:cNvPr id="0" name=""/>
        <dsp:cNvSpPr/>
      </dsp:nvSpPr>
      <dsp:spPr>
        <a:xfrm>
          <a:off x="9118599" y="162122"/>
          <a:ext cx="1152190" cy="39575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1700" b="1" kern="1200" dirty="0"/>
            <a:t>2,21%</a:t>
          </a:r>
        </a:p>
      </dsp:txBody>
      <dsp:txXfrm>
        <a:off x="9130190" y="173713"/>
        <a:ext cx="1129008" cy="372573"/>
      </dsp:txXfrm>
    </dsp:sp>
  </dsp:spTree>
</dsp:drawing>
</file>

<file path=ppt/diagrams/drawing2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9D01114-F602-4BE3-A4BB-F8CEA10AF05E}">
      <dsp:nvSpPr>
        <dsp:cNvPr id="0" name=""/>
        <dsp:cNvSpPr/>
      </dsp:nvSpPr>
      <dsp:spPr>
        <a:xfrm>
          <a:off x="9914" y="162122"/>
          <a:ext cx="1152190" cy="39575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2000" b="1" kern="1200" dirty="0"/>
            <a:t>5</a:t>
          </a:r>
        </a:p>
      </dsp:txBody>
      <dsp:txXfrm>
        <a:off x="21505" y="173713"/>
        <a:ext cx="1129008" cy="372573"/>
      </dsp:txXfrm>
    </dsp:sp>
    <dsp:sp modelId="{330C807A-DB88-484A-B688-268AB0CB291E}">
      <dsp:nvSpPr>
        <dsp:cNvPr id="0" name=""/>
        <dsp:cNvSpPr/>
      </dsp:nvSpPr>
      <dsp:spPr>
        <a:xfrm>
          <a:off x="1277324" y="217128"/>
          <a:ext cx="244264" cy="285743"/>
        </a:xfrm>
        <a:prstGeom prst="mathMinus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nl-NL" sz="2000" b="1" kern="1200"/>
        </a:p>
      </dsp:txBody>
      <dsp:txXfrm>
        <a:off x="1277324" y="274277"/>
        <a:ext cx="170985" cy="171445"/>
      </dsp:txXfrm>
    </dsp:sp>
    <dsp:sp modelId="{1C6F8914-6C03-470A-9AE8-83C9A44972A9}">
      <dsp:nvSpPr>
        <dsp:cNvPr id="0" name=""/>
        <dsp:cNvSpPr/>
      </dsp:nvSpPr>
      <dsp:spPr>
        <a:xfrm>
          <a:off x="1622981" y="162122"/>
          <a:ext cx="3221546" cy="39575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2000" b="1" kern="1200" dirty="0"/>
            <a:t>Herman van den Bosch</a:t>
          </a:r>
        </a:p>
      </dsp:txBody>
      <dsp:txXfrm>
        <a:off x="1634572" y="173713"/>
        <a:ext cx="3198364" cy="372573"/>
      </dsp:txXfrm>
    </dsp:sp>
    <dsp:sp modelId="{8A256D60-B4FB-4925-A66A-EE17CF084935}">
      <dsp:nvSpPr>
        <dsp:cNvPr id="0" name=""/>
        <dsp:cNvSpPr/>
      </dsp:nvSpPr>
      <dsp:spPr>
        <a:xfrm>
          <a:off x="4959746" y="217128"/>
          <a:ext cx="244264" cy="285743"/>
        </a:xfrm>
        <a:prstGeom prst="mathMinus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nl-NL" sz="2000" b="1" kern="1200"/>
        </a:p>
      </dsp:txBody>
      <dsp:txXfrm>
        <a:off x="4959746" y="274277"/>
        <a:ext cx="170985" cy="171445"/>
      </dsp:txXfrm>
    </dsp:sp>
    <dsp:sp modelId="{48C6781D-6974-4F6A-831D-578D3AA42C8F}">
      <dsp:nvSpPr>
        <dsp:cNvPr id="0" name=""/>
        <dsp:cNvSpPr/>
      </dsp:nvSpPr>
      <dsp:spPr>
        <a:xfrm>
          <a:off x="5305403" y="162122"/>
          <a:ext cx="1739254" cy="39575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2000" b="1" kern="1200" dirty="0"/>
            <a:t>Rhenen</a:t>
          </a:r>
        </a:p>
      </dsp:txBody>
      <dsp:txXfrm>
        <a:off x="5316994" y="173713"/>
        <a:ext cx="1716072" cy="372573"/>
      </dsp:txXfrm>
    </dsp:sp>
    <dsp:sp modelId="{B851784E-D1B8-41D2-80D8-C7E113D3FD65}">
      <dsp:nvSpPr>
        <dsp:cNvPr id="0" name=""/>
        <dsp:cNvSpPr/>
      </dsp:nvSpPr>
      <dsp:spPr>
        <a:xfrm>
          <a:off x="7159876" y="217128"/>
          <a:ext cx="244264" cy="285743"/>
        </a:xfrm>
        <a:prstGeom prst="mathMinus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nl-NL" sz="2000" kern="1200"/>
        </a:p>
      </dsp:txBody>
      <dsp:txXfrm>
        <a:off x="7159876" y="274277"/>
        <a:ext cx="170985" cy="171445"/>
      </dsp:txXfrm>
    </dsp:sp>
    <dsp:sp modelId="{28776DA7-2A02-4E80-9266-2EED63C080A2}">
      <dsp:nvSpPr>
        <dsp:cNvPr id="0" name=""/>
        <dsp:cNvSpPr/>
      </dsp:nvSpPr>
      <dsp:spPr>
        <a:xfrm>
          <a:off x="7505533" y="162122"/>
          <a:ext cx="1152190" cy="39575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2000" b="1" kern="1200" dirty="0"/>
            <a:t>3,991</a:t>
          </a:r>
        </a:p>
      </dsp:txBody>
      <dsp:txXfrm>
        <a:off x="7517124" y="173713"/>
        <a:ext cx="1129008" cy="372573"/>
      </dsp:txXfrm>
    </dsp:sp>
    <dsp:sp modelId="{321F3E43-C720-43FC-BB62-E517357B345D}">
      <dsp:nvSpPr>
        <dsp:cNvPr id="0" name=""/>
        <dsp:cNvSpPr/>
      </dsp:nvSpPr>
      <dsp:spPr>
        <a:xfrm>
          <a:off x="8772942" y="217128"/>
          <a:ext cx="244264" cy="285743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nl-NL" sz="1200" kern="1200"/>
        </a:p>
      </dsp:txBody>
      <dsp:txXfrm>
        <a:off x="8772942" y="274277"/>
        <a:ext cx="170985" cy="171445"/>
      </dsp:txXfrm>
    </dsp:sp>
    <dsp:sp modelId="{16A03BF4-483C-4E55-8541-AD1945A17A6A}">
      <dsp:nvSpPr>
        <dsp:cNvPr id="0" name=""/>
        <dsp:cNvSpPr/>
      </dsp:nvSpPr>
      <dsp:spPr>
        <a:xfrm>
          <a:off x="9118599" y="162122"/>
          <a:ext cx="1152190" cy="39575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1700" b="1" kern="1200" dirty="0"/>
            <a:t>6,03%</a:t>
          </a:r>
        </a:p>
      </dsp:txBody>
      <dsp:txXfrm>
        <a:off x="9130190" y="173713"/>
        <a:ext cx="1129008" cy="372573"/>
      </dsp:txXfrm>
    </dsp:sp>
  </dsp:spTree>
</dsp:drawing>
</file>

<file path=ppt/diagrams/drawing2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9D01114-F602-4BE3-A4BB-F8CEA10AF05E}">
      <dsp:nvSpPr>
        <dsp:cNvPr id="0" name=""/>
        <dsp:cNvSpPr/>
      </dsp:nvSpPr>
      <dsp:spPr>
        <a:xfrm>
          <a:off x="9914" y="162122"/>
          <a:ext cx="1152190" cy="39575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2000" b="1" kern="1200" dirty="0"/>
            <a:t>4</a:t>
          </a:r>
        </a:p>
      </dsp:txBody>
      <dsp:txXfrm>
        <a:off x="21505" y="173713"/>
        <a:ext cx="1129008" cy="372573"/>
      </dsp:txXfrm>
    </dsp:sp>
    <dsp:sp modelId="{330C807A-DB88-484A-B688-268AB0CB291E}">
      <dsp:nvSpPr>
        <dsp:cNvPr id="0" name=""/>
        <dsp:cNvSpPr/>
      </dsp:nvSpPr>
      <dsp:spPr>
        <a:xfrm>
          <a:off x="1277324" y="217128"/>
          <a:ext cx="244264" cy="285743"/>
        </a:xfrm>
        <a:prstGeom prst="mathMinus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nl-NL" sz="2000" b="1" kern="1200"/>
        </a:p>
      </dsp:txBody>
      <dsp:txXfrm>
        <a:off x="1277324" y="274277"/>
        <a:ext cx="170985" cy="171445"/>
      </dsp:txXfrm>
    </dsp:sp>
    <dsp:sp modelId="{1C6F8914-6C03-470A-9AE8-83C9A44972A9}">
      <dsp:nvSpPr>
        <dsp:cNvPr id="0" name=""/>
        <dsp:cNvSpPr/>
      </dsp:nvSpPr>
      <dsp:spPr>
        <a:xfrm>
          <a:off x="1622981" y="162122"/>
          <a:ext cx="3221546" cy="39575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2000" b="1" kern="1200" dirty="0"/>
            <a:t>Gerard </a:t>
          </a:r>
          <a:r>
            <a:rPr lang="nl-NL" sz="2000" b="1" kern="1200" dirty="0" err="1"/>
            <a:t>Bonouvrie</a:t>
          </a:r>
          <a:endParaRPr lang="nl-NL" sz="2000" b="1" kern="1200" dirty="0"/>
        </a:p>
      </dsp:txBody>
      <dsp:txXfrm>
        <a:off x="1634572" y="173713"/>
        <a:ext cx="3198364" cy="372573"/>
      </dsp:txXfrm>
    </dsp:sp>
    <dsp:sp modelId="{8A256D60-B4FB-4925-A66A-EE17CF084935}">
      <dsp:nvSpPr>
        <dsp:cNvPr id="0" name=""/>
        <dsp:cNvSpPr/>
      </dsp:nvSpPr>
      <dsp:spPr>
        <a:xfrm>
          <a:off x="4959746" y="217128"/>
          <a:ext cx="244264" cy="285743"/>
        </a:xfrm>
        <a:prstGeom prst="mathMinus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nl-NL" sz="2000" b="1" kern="1200"/>
        </a:p>
      </dsp:txBody>
      <dsp:txXfrm>
        <a:off x="4959746" y="274277"/>
        <a:ext cx="170985" cy="171445"/>
      </dsp:txXfrm>
    </dsp:sp>
    <dsp:sp modelId="{48C6781D-6974-4F6A-831D-578D3AA42C8F}">
      <dsp:nvSpPr>
        <dsp:cNvPr id="0" name=""/>
        <dsp:cNvSpPr/>
      </dsp:nvSpPr>
      <dsp:spPr>
        <a:xfrm>
          <a:off x="5305403" y="162122"/>
          <a:ext cx="1739254" cy="39575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2000" b="1" kern="1200" dirty="0"/>
            <a:t>Culemborg</a:t>
          </a:r>
        </a:p>
      </dsp:txBody>
      <dsp:txXfrm>
        <a:off x="5316994" y="173713"/>
        <a:ext cx="1716072" cy="372573"/>
      </dsp:txXfrm>
    </dsp:sp>
    <dsp:sp modelId="{B851784E-D1B8-41D2-80D8-C7E113D3FD65}">
      <dsp:nvSpPr>
        <dsp:cNvPr id="0" name=""/>
        <dsp:cNvSpPr/>
      </dsp:nvSpPr>
      <dsp:spPr>
        <a:xfrm>
          <a:off x="7159876" y="217128"/>
          <a:ext cx="244264" cy="285743"/>
        </a:xfrm>
        <a:prstGeom prst="mathMinus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nl-NL" sz="2000" kern="1200"/>
        </a:p>
      </dsp:txBody>
      <dsp:txXfrm>
        <a:off x="7159876" y="274277"/>
        <a:ext cx="170985" cy="171445"/>
      </dsp:txXfrm>
    </dsp:sp>
    <dsp:sp modelId="{28776DA7-2A02-4E80-9266-2EED63C080A2}">
      <dsp:nvSpPr>
        <dsp:cNvPr id="0" name=""/>
        <dsp:cNvSpPr/>
      </dsp:nvSpPr>
      <dsp:spPr>
        <a:xfrm>
          <a:off x="7505533" y="162122"/>
          <a:ext cx="1152190" cy="39575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2000" b="1" kern="1200" dirty="0"/>
            <a:t>4,440</a:t>
          </a:r>
        </a:p>
      </dsp:txBody>
      <dsp:txXfrm>
        <a:off x="7517124" y="173713"/>
        <a:ext cx="1129008" cy="372573"/>
      </dsp:txXfrm>
    </dsp:sp>
    <dsp:sp modelId="{A4F6DB39-46AB-4D72-A975-119416E0D989}">
      <dsp:nvSpPr>
        <dsp:cNvPr id="0" name=""/>
        <dsp:cNvSpPr/>
      </dsp:nvSpPr>
      <dsp:spPr>
        <a:xfrm>
          <a:off x="8772942" y="217128"/>
          <a:ext cx="244264" cy="285743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nl-NL" sz="1200" kern="1200"/>
        </a:p>
      </dsp:txBody>
      <dsp:txXfrm>
        <a:off x="8772942" y="274277"/>
        <a:ext cx="170985" cy="171445"/>
      </dsp:txXfrm>
    </dsp:sp>
    <dsp:sp modelId="{E4EBC45B-6239-4039-AFB5-5D0BFA0679A6}">
      <dsp:nvSpPr>
        <dsp:cNvPr id="0" name=""/>
        <dsp:cNvSpPr/>
      </dsp:nvSpPr>
      <dsp:spPr>
        <a:xfrm>
          <a:off x="9118599" y="162122"/>
          <a:ext cx="1152190" cy="39575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1700" b="1" kern="1200" dirty="0"/>
            <a:t>11,25%</a:t>
          </a:r>
        </a:p>
      </dsp:txBody>
      <dsp:txXfrm>
        <a:off x="9130190" y="173713"/>
        <a:ext cx="1129008" cy="372573"/>
      </dsp:txXfrm>
    </dsp:sp>
  </dsp:spTree>
</dsp:drawing>
</file>

<file path=ppt/diagrams/drawing2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9D01114-F602-4BE3-A4BB-F8CEA10AF05E}">
      <dsp:nvSpPr>
        <dsp:cNvPr id="0" name=""/>
        <dsp:cNvSpPr/>
      </dsp:nvSpPr>
      <dsp:spPr>
        <a:xfrm>
          <a:off x="9914" y="162122"/>
          <a:ext cx="1152190" cy="39575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2000" b="1" kern="1200" dirty="0"/>
            <a:t>3</a:t>
          </a:r>
        </a:p>
      </dsp:txBody>
      <dsp:txXfrm>
        <a:off x="21505" y="173713"/>
        <a:ext cx="1129008" cy="372573"/>
      </dsp:txXfrm>
    </dsp:sp>
    <dsp:sp modelId="{330C807A-DB88-484A-B688-268AB0CB291E}">
      <dsp:nvSpPr>
        <dsp:cNvPr id="0" name=""/>
        <dsp:cNvSpPr/>
      </dsp:nvSpPr>
      <dsp:spPr>
        <a:xfrm>
          <a:off x="1277324" y="217128"/>
          <a:ext cx="244264" cy="285743"/>
        </a:xfrm>
        <a:prstGeom prst="mathMinus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nl-NL" sz="2000" b="1" kern="1200"/>
        </a:p>
      </dsp:txBody>
      <dsp:txXfrm>
        <a:off x="1277324" y="274277"/>
        <a:ext cx="170985" cy="171445"/>
      </dsp:txXfrm>
    </dsp:sp>
    <dsp:sp modelId="{1C6F8914-6C03-470A-9AE8-83C9A44972A9}">
      <dsp:nvSpPr>
        <dsp:cNvPr id="0" name=""/>
        <dsp:cNvSpPr/>
      </dsp:nvSpPr>
      <dsp:spPr>
        <a:xfrm>
          <a:off x="1622981" y="162122"/>
          <a:ext cx="3221546" cy="39575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2000" b="1" kern="1200" dirty="0"/>
            <a:t>Daf van den Berg</a:t>
          </a:r>
        </a:p>
      </dsp:txBody>
      <dsp:txXfrm>
        <a:off x="1634572" y="173713"/>
        <a:ext cx="3198364" cy="372573"/>
      </dsp:txXfrm>
    </dsp:sp>
    <dsp:sp modelId="{8A256D60-B4FB-4925-A66A-EE17CF084935}">
      <dsp:nvSpPr>
        <dsp:cNvPr id="0" name=""/>
        <dsp:cNvSpPr/>
      </dsp:nvSpPr>
      <dsp:spPr>
        <a:xfrm>
          <a:off x="4959746" y="217128"/>
          <a:ext cx="244264" cy="285743"/>
        </a:xfrm>
        <a:prstGeom prst="mathMinus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nl-NL" sz="2000" b="1" kern="1200"/>
        </a:p>
      </dsp:txBody>
      <dsp:txXfrm>
        <a:off x="4959746" y="274277"/>
        <a:ext cx="170985" cy="171445"/>
      </dsp:txXfrm>
    </dsp:sp>
    <dsp:sp modelId="{48C6781D-6974-4F6A-831D-578D3AA42C8F}">
      <dsp:nvSpPr>
        <dsp:cNvPr id="0" name=""/>
        <dsp:cNvSpPr/>
      </dsp:nvSpPr>
      <dsp:spPr>
        <a:xfrm>
          <a:off x="5305403" y="162122"/>
          <a:ext cx="1739254" cy="39575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2000" b="1" kern="1200" dirty="0"/>
            <a:t>Lienden</a:t>
          </a:r>
        </a:p>
      </dsp:txBody>
      <dsp:txXfrm>
        <a:off x="5316994" y="173713"/>
        <a:ext cx="1716072" cy="372573"/>
      </dsp:txXfrm>
    </dsp:sp>
    <dsp:sp modelId="{B851784E-D1B8-41D2-80D8-C7E113D3FD65}">
      <dsp:nvSpPr>
        <dsp:cNvPr id="0" name=""/>
        <dsp:cNvSpPr/>
      </dsp:nvSpPr>
      <dsp:spPr>
        <a:xfrm>
          <a:off x="7159876" y="217128"/>
          <a:ext cx="244264" cy="285743"/>
        </a:xfrm>
        <a:prstGeom prst="mathMinus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nl-NL" sz="2000" kern="1200"/>
        </a:p>
      </dsp:txBody>
      <dsp:txXfrm>
        <a:off x="7159876" y="274277"/>
        <a:ext cx="170985" cy="171445"/>
      </dsp:txXfrm>
    </dsp:sp>
    <dsp:sp modelId="{28776DA7-2A02-4E80-9266-2EED63C080A2}">
      <dsp:nvSpPr>
        <dsp:cNvPr id="0" name=""/>
        <dsp:cNvSpPr/>
      </dsp:nvSpPr>
      <dsp:spPr>
        <a:xfrm>
          <a:off x="7505533" y="162122"/>
          <a:ext cx="1152190" cy="39575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2000" b="1" kern="1200" dirty="0"/>
            <a:t>4,658</a:t>
          </a:r>
        </a:p>
      </dsp:txBody>
      <dsp:txXfrm>
        <a:off x="7517124" y="173713"/>
        <a:ext cx="1129008" cy="372573"/>
      </dsp:txXfrm>
    </dsp:sp>
    <dsp:sp modelId="{033F68E6-D2CB-4EE0-AABF-E74B47B4231F}">
      <dsp:nvSpPr>
        <dsp:cNvPr id="0" name=""/>
        <dsp:cNvSpPr/>
      </dsp:nvSpPr>
      <dsp:spPr>
        <a:xfrm>
          <a:off x="8772942" y="217128"/>
          <a:ext cx="244264" cy="285743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nl-NL" sz="1200" kern="1200"/>
        </a:p>
      </dsp:txBody>
      <dsp:txXfrm>
        <a:off x="8772942" y="274277"/>
        <a:ext cx="170985" cy="171445"/>
      </dsp:txXfrm>
    </dsp:sp>
    <dsp:sp modelId="{D30EEA44-9261-4EB4-AE0C-7156F6BA0FEB}">
      <dsp:nvSpPr>
        <dsp:cNvPr id="0" name=""/>
        <dsp:cNvSpPr/>
      </dsp:nvSpPr>
      <dsp:spPr>
        <a:xfrm>
          <a:off x="9118599" y="162122"/>
          <a:ext cx="1152190" cy="39575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1700" b="1" kern="1200" dirty="0"/>
            <a:t>4,91%</a:t>
          </a:r>
        </a:p>
      </dsp:txBody>
      <dsp:txXfrm>
        <a:off x="9130190" y="173713"/>
        <a:ext cx="1129008" cy="372573"/>
      </dsp:txXfrm>
    </dsp:sp>
  </dsp:spTree>
</dsp:drawing>
</file>

<file path=ppt/diagrams/drawing2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9D01114-F602-4BE3-A4BB-F8CEA10AF05E}">
      <dsp:nvSpPr>
        <dsp:cNvPr id="0" name=""/>
        <dsp:cNvSpPr/>
      </dsp:nvSpPr>
      <dsp:spPr>
        <a:xfrm>
          <a:off x="9914" y="162122"/>
          <a:ext cx="1152190" cy="39575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2000" b="1" kern="1200" dirty="0"/>
            <a:t>2</a:t>
          </a:r>
        </a:p>
      </dsp:txBody>
      <dsp:txXfrm>
        <a:off x="21505" y="173713"/>
        <a:ext cx="1129008" cy="372573"/>
      </dsp:txXfrm>
    </dsp:sp>
    <dsp:sp modelId="{330C807A-DB88-484A-B688-268AB0CB291E}">
      <dsp:nvSpPr>
        <dsp:cNvPr id="0" name=""/>
        <dsp:cNvSpPr/>
      </dsp:nvSpPr>
      <dsp:spPr>
        <a:xfrm>
          <a:off x="1277324" y="217128"/>
          <a:ext cx="244264" cy="285743"/>
        </a:xfrm>
        <a:prstGeom prst="mathMinus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nl-NL" sz="2000" b="1" kern="1200"/>
        </a:p>
      </dsp:txBody>
      <dsp:txXfrm>
        <a:off x="1277324" y="274277"/>
        <a:ext cx="170985" cy="171445"/>
      </dsp:txXfrm>
    </dsp:sp>
    <dsp:sp modelId="{1C6F8914-6C03-470A-9AE8-83C9A44972A9}">
      <dsp:nvSpPr>
        <dsp:cNvPr id="0" name=""/>
        <dsp:cNvSpPr/>
      </dsp:nvSpPr>
      <dsp:spPr>
        <a:xfrm>
          <a:off x="1622981" y="162122"/>
          <a:ext cx="3221546" cy="39575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2000" b="1" kern="1200" dirty="0"/>
            <a:t>Cor </a:t>
          </a:r>
          <a:r>
            <a:rPr lang="nl-NL" sz="2000" b="1" kern="1200" dirty="0" err="1"/>
            <a:t>Hallers</a:t>
          </a:r>
          <a:endParaRPr lang="nl-NL" sz="2000" b="1" kern="1200" dirty="0"/>
        </a:p>
      </dsp:txBody>
      <dsp:txXfrm>
        <a:off x="1634572" y="173713"/>
        <a:ext cx="3198364" cy="372573"/>
      </dsp:txXfrm>
    </dsp:sp>
    <dsp:sp modelId="{8A256D60-B4FB-4925-A66A-EE17CF084935}">
      <dsp:nvSpPr>
        <dsp:cNvPr id="0" name=""/>
        <dsp:cNvSpPr/>
      </dsp:nvSpPr>
      <dsp:spPr>
        <a:xfrm rot="1985">
          <a:off x="4953786" y="218188"/>
          <a:ext cx="231628" cy="285743"/>
        </a:xfrm>
        <a:prstGeom prst="mathMinus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nl-NL" sz="2000" b="1" kern="1200"/>
        </a:p>
      </dsp:txBody>
      <dsp:txXfrm>
        <a:off x="4953786" y="275317"/>
        <a:ext cx="162140" cy="171445"/>
      </dsp:txXfrm>
    </dsp:sp>
    <dsp:sp modelId="{48C6781D-6974-4F6A-831D-578D3AA42C8F}">
      <dsp:nvSpPr>
        <dsp:cNvPr id="0" name=""/>
        <dsp:cNvSpPr/>
      </dsp:nvSpPr>
      <dsp:spPr>
        <a:xfrm>
          <a:off x="5281562" y="163807"/>
          <a:ext cx="1739254" cy="39575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2000" b="1" kern="1200" dirty="0"/>
            <a:t>Wageningen</a:t>
          </a:r>
        </a:p>
      </dsp:txBody>
      <dsp:txXfrm>
        <a:off x="5293153" y="175398"/>
        <a:ext cx="1716072" cy="372573"/>
      </dsp:txXfrm>
    </dsp:sp>
    <dsp:sp modelId="{B851784E-D1B8-41D2-80D8-C7E113D3FD65}">
      <dsp:nvSpPr>
        <dsp:cNvPr id="0" name=""/>
        <dsp:cNvSpPr/>
      </dsp:nvSpPr>
      <dsp:spPr>
        <a:xfrm rot="21597000">
          <a:off x="7141995" y="217836"/>
          <a:ext cx="256900" cy="285743"/>
        </a:xfrm>
        <a:prstGeom prst="mathMinus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nl-NL" sz="2000" kern="1200"/>
        </a:p>
      </dsp:txBody>
      <dsp:txXfrm>
        <a:off x="7141995" y="275019"/>
        <a:ext cx="179830" cy="171445"/>
      </dsp:txXfrm>
    </dsp:sp>
    <dsp:sp modelId="{28776DA7-2A02-4E80-9266-2EED63C080A2}">
      <dsp:nvSpPr>
        <dsp:cNvPr id="0" name=""/>
        <dsp:cNvSpPr/>
      </dsp:nvSpPr>
      <dsp:spPr>
        <a:xfrm>
          <a:off x="7505533" y="162122"/>
          <a:ext cx="1152190" cy="39575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2000" b="1" kern="1200" dirty="0"/>
            <a:t>5,839</a:t>
          </a:r>
        </a:p>
      </dsp:txBody>
      <dsp:txXfrm>
        <a:off x="7517124" y="173713"/>
        <a:ext cx="1129008" cy="372573"/>
      </dsp:txXfrm>
    </dsp:sp>
    <dsp:sp modelId="{B0784738-AA28-461E-BD83-78265B418A8C}">
      <dsp:nvSpPr>
        <dsp:cNvPr id="0" name=""/>
        <dsp:cNvSpPr/>
      </dsp:nvSpPr>
      <dsp:spPr>
        <a:xfrm>
          <a:off x="8772942" y="217128"/>
          <a:ext cx="244264" cy="285743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nl-NL" sz="1200" kern="1200"/>
        </a:p>
      </dsp:txBody>
      <dsp:txXfrm>
        <a:off x="8772942" y="274277"/>
        <a:ext cx="170985" cy="171445"/>
      </dsp:txXfrm>
    </dsp:sp>
    <dsp:sp modelId="{9D17595E-1D37-486D-9EFD-99DE1CCE6787}">
      <dsp:nvSpPr>
        <dsp:cNvPr id="0" name=""/>
        <dsp:cNvSpPr/>
      </dsp:nvSpPr>
      <dsp:spPr>
        <a:xfrm>
          <a:off x="9118599" y="162122"/>
          <a:ext cx="1152190" cy="39575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1700" b="1" kern="1200" dirty="0"/>
            <a:t>25,35%</a:t>
          </a:r>
        </a:p>
      </dsp:txBody>
      <dsp:txXfrm>
        <a:off x="9130190" y="173713"/>
        <a:ext cx="1129008" cy="372573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9D01114-F602-4BE3-A4BB-F8CEA10AF05E}">
      <dsp:nvSpPr>
        <dsp:cNvPr id="0" name=""/>
        <dsp:cNvSpPr/>
      </dsp:nvSpPr>
      <dsp:spPr>
        <a:xfrm>
          <a:off x="9914" y="162122"/>
          <a:ext cx="1152190" cy="39575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2000" b="1" kern="1200" dirty="0"/>
            <a:t>8</a:t>
          </a:r>
        </a:p>
      </dsp:txBody>
      <dsp:txXfrm>
        <a:off x="21505" y="173713"/>
        <a:ext cx="1129008" cy="372573"/>
      </dsp:txXfrm>
    </dsp:sp>
    <dsp:sp modelId="{330C807A-DB88-484A-B688-268AB0CB291E}">
      <dsp:nvSpPr>
        <dsp:cNvPr id="0" name=""/>
        <dsp:cNvSpPr/>
      </dsp:nvSpPr>
      <dsp:spPr>
        <a:xfrm>
          <a:off x="1277324" y="217128"/>
          <a:ext cx="244264" cy="285743"/>
        </a:xfrm>
        <a:prstGeom prst="mathMinus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nl-NL" sz="2000" b="1" kern="1200"/>
        </a:p>
      </dsp:txBody>
      <dsp:txXfrm>
        <a:off x="1277324" y="274277"/>
        <a:ext cx="170985" cy="171445"/>
      </dsp:txXfrm>
    </dsp:sp>
    <dsp:sp modelId="{1C6F8914-6C03-470A-9AE8-83C9A44972A9}">
      <dsp:nvSpPr>
        <dsp:cNvPr id="0" name=""/>
        <dsp:cNvSpPr/>
      </dsp:nvSpPr>
      <dsp:spPr>
        <a:xfrm>
          <a:off x="1622981" y="162122"/>
          <a:ext cx="3221546" cy="39575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2000" b="1" kern="1200" dirty="0"/>
            <a:t>Hans de Ridder</a:t>
          </a:r>
        </a:p>
      </dsp:txBody>
      <dsp:txXfrm>
        <a:off x="1634572" y="173713"/>
        <a:ext cx="3198364" cy="372573"/>
      </dsp:txXfrm>
    </dsp:sp>
    <dsp:sp modelId="{8A256D60-B4FB-4925-A66A-EE17CF084935}">
      <dsp:nvSpPr>
        <dsp:cNvPr id="0" name=""/>
        <dsp:cNvSpPr/>
      </dsp:nvSpPr>
      <dsp:spPr>
        <a:xfrm>
          <a:off x="4959746" y="217128"/>
          <a:ext cx="244264" cy="285743"/>
        </a:xfrm>
        <a:prstGeom prst="mathMinus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nl-NL" sz="2000" b="1" kern="1200"/>
        </a:p>
      </dsp:txBody>
      <dsp:txXfrm>
        <a:off x="4959746" y="274277"/>
        <a:ext cx="170985" cy="171445"/>
      </dsp:txXfrm>
    </dsp:sp>
    <dsp:sp modelId="{48C6781D-6974-4F6A-831D-578D3AA42C8F}">
      <dsp:nvSpPr>
        <dsp:cNvPr id="0" name=""/>
        <dsp:cNvSpPr/>
      </dsp:nvSpPr>
      <dsp:spPr>
        <a:xfrm>
          <a:off x="5305403" y="162122"/>
          <a:ext cx="1739254" cy="39575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2000" b="1" kern="1200" dirty="0"/>
            <a:t>Carambole</a:t>
          </a:r>
        </a:p>
      </dsp:txBody>
      <dsp:txXfrm>
        <a:off x="5316994" y="173713"/>
        <a:ext cx="1716072" cy="372573"/>
      </dsp:txXfrm>
    </dsp:sp>
    <dsp:sp modelId="{B851784E-D1B8-41D2-80D8-C7E113D3FD65}">
      <dsp:nvSpPr>
        <dsp:cNvPr id="0" name=""/>
        <dsp:cNvSpPr/>
      </dsp:nvSpPr>
      <dsp:spPr>
        <a:xfrm>
          <a:off x="7159876" y="217128"/>
          <a:ext cx="244264" cy="285743"/>
        </a:xfrm>
        <a:prstGeom prst="mathMinus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nl-NL" sz="2000" kern="1200"/>
        </a:p>
      </dsp:txBody>
      <dsp:txXfrm>
        <a:off x="7159876" y="274277"/>
        <a:ext cx="170985" cy="171445"/>
      </dsp:txXfrm>
    </dsp:sp>
    <dsp:sp modelId="{28776DA7-2A02-4E80-9266-2EED63C080A2}">
      <dsp:nvSpPr>
        <dsp:cNvPr id="0" name=""/>
        <dsp:cNvSpPr/>
      </dsp:nvSpPr>
      <dsp:spPr>
        <a:xfrm>
          <a:off x="7505533" y="162122"/>
          <a:ext cx="1152190" cy="39575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2000" b="1" kern="1200" dirty="0"/>
            <a:t>103</a:t>
          </a:r>
        </a:p>
      </dsp:txBody>
      <dsp:txXfrm>
        <a:off x="7517124" y="173713"/>
        <a:ext cx="1129008" cy="372573"/>
      </dsp:txXfrm>
    </dsp:sp>
    <dsp:sp modelId="{C60A1308-3A0C-4E79-A8B7-2CA6A1BCD583}">
      <dsp:nvSpPr>
        <dsp:cNvPr id="0" name=""/>
        <dsp:cNvSpPr/>
      </dsp:nvSpPr>
      <dsp:spPr>
        <a:xfrm>
          <a:off x="8772942" y="217128"/>
          <a:ext cx="244264" cy="285743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nl-NL" sz="1200" kern="1200"/>
        </a:p>
      </dsp:txBody>
      <dsp:txXfrm>
        <a:off x="8772942" y="274277"/>
        <a:ext cx="170985" cy="171445"/>
      </dsp:txXfrm>
    </dsp:sp>
    <dsp:sp modelId="{94113791-5470-4258-A6BB-7B5488A9743F}">
      <dsp:nvSpPr>
        <dsp:cNvPr id="0" name=""/>
        <dsp:cNvSpPr/>
      </dsp:nvSpPr>
      <dsp:spPr>
        <a:xfrm>
          <a:off x="9118599" y="162122"/>
          <a:ext cx="1152190" cy="39575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1600" b="1" kern="1200" dirty="0"/>
            <a:t>13-11-2018</a:t>
          </a:r>
        </a:p>
      </dsp:txBody>
      <dsp:txXfrm>
        <a:off x="9130190" y="173713"/>
        <a:ext cx="1129008" cy="372573"/>
      </dsp:txXfrm>
    </dsp:sp>
  </dsp:spTree>
</dsp:drawing>
</file>

<file path=ppt/diagrams/drawing3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9D01114-F602-4BE3-A4BB-F8CEA10AF05E}">
      <dsp:nvSpPr>
        <dsp:cNvPr id="0" name=""/>
        <dsp:cNvSpPr/>
      </dsp:nvSpPr>
      <dsp:spPr>
        <a:xfrm>
          <a:off x="9914" y="162122"/>
          <a:ext cx="1152190" cy="39575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2000" b="1" kern="1200" dirty="0"/>
            <a:t>1</a:t>
          </a:r>
        </a:p>
      </dsp:txBody>
      <dsp:txXfrm>
        <a:off x="21505" y="173713"/>
        <a:ext cx="1129008" cy="372573"/>
      </dsp:txXfrm>
    </dsp:sp>
    <dsp:sp modelId="{330C807A-DB88-484A-B688-268AB0CB291E}">
      <dsp:nvSpPr>
        <dsp:cNvPr id="0" name=""/>
        <dsp:cNvSpPr/>
      </dsp:nvSpPr>
      <dsp:spPr>
        <a:xfrm>
          <a:off x="1277324" y="217128"/>
          <a:ext cx="244264" cy="285743"/>
        </a:xfrm>
        <a:prstGeom prst="mathMinus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nl-NL" sz="2000" b="1" kern="1200"/>
        </a:p>
      </dsp:txBody>
      <dsp:txXfrm>
        <a:off x="1277324" y="274277"/>
        <a:ext cx="170985" cy="171445"/>
      </dsp:txXfrm>
    </dsp:sp>
    <dsp:sp modelId="{1C6F8914-6C03-470A-9AE8-83C9A44972A9}">
      <dsp:nvSpPr>
        <dsp:cNvPr id="0" name=""/>
        <dsp:cNvSpPr/>
      </dsp:nvSpPr>
      <dsp:spPr>
        <a:xfrm>
          <a:off x="1622981" y="162122"/>
          <a:ext cx="3221546" cy="39575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2000" b="1" kern="1200" dirty="0"/>
            <a:t>Hans de Ridder</a:t>
          </a:r>
        </a:p>
      </dsp:txBody>
      <dsp:txXfrm>
        <a:off x="1634572" y="173713"/>
        <a:ext cx="3198364" cy="372573"/>
      </dsp:txXfrm>
    </dsp:sp>
    <dsp:sp modelId="{8A256D60-B4FB-4925-A66A-EE17CF084935}">
      <dsp:nvSpPr>
        <dsp:cNvPr id="0" name=""/>
        <dsp:cNvSpPr/>
      </dsp:nvSpPr>
      <dsp:spPr>
        <a:xfrm>
          <a:off x="4959746" y="217128"/>
          <a:ext cx="244264" cy="285743"/>
        </a:xfrm>
        <a:prstGeom prst="mathMinus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nl-NL" sz="2000" b="1" kern="1200"/>
        </a:p>
      </dsp:txBody>
      <dsp:txXfrm>
        <a:off x="4959746" y="274277"/>
        <a:ext cx="170985" cy="171445"/>
      </dsp:txXfrm>
    </dsp:sp>
    <dsp:sp modelId="{48C6781D-6974-4F6A-831D-578D3AA42C8F}">
      <dsp:nvSpPr>
        <dsp:cNvPr id="0" name=""/>
        <dsp:cNvSpPr/>
      </dsp:nvSpPr>
      <dsp:spPr>
        <a:xfrm>
          <a:off x="5305403" y="162122"/>
          <a:ext cx="1739254" cy="39575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2000" b="1" kern="1200" dirty="0"/>
            <a:t>Carambole</a:t>
          </a:r>
        </a:p>
      </dsp:txBody>
      <dsp:txXfrm>
        <a:off x="5316994" y="173713"/>
        <a:ext cx="1716072" cy="372573"/>
      </dsp:txXfrm>
    </dsp:sp>
    <dsp:sp modelId="{B851784E-D1B8-41D2-80D8-C7E113D3FD65}">
      <dsp:nvSpPr>
        <dsp:cNvPr id="0" name=""/>
        <dsp:cNvSpPr/>
      </dsp:nvSpPr>
      <dsp:spPr>
        <a:xfrm>
          <a:off x="7159876" y="217128"/>
          <a:ext cx="244264" cy="285743"/>
        </a:xfrm>
        <a:prstGeom prst="mathMinus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nl-NL" sz="2000" kern="1200"/>
        </a:p>
      </dsp:txBody>
      <dsp:txXfrm>
        <a:off x="7159876" y="274277"/>
        <a:ext cx="170985" cy="171445"/>
      </dsp:txXfrm>
    </dsp:sp>
    <dsp:sp modelId="{28776DA7-2A02-4E80-9266-2EED63C080A2}">
      <dsp:nvSpPr>
        <dsp:cNvPr id="0" name=""/>
        <dsp:cNvSpPr/>
      </dsp:nvSpPr>
      <dsp:spPr>
        <a:xfrm>
          <a:off x="7505533" y="162122"/>
          <a:ext cx="1152190" cy="39575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2000" b="1" kern="1200" dirty="0"/>
            <a:t>6,988</a:t>
          </a:r>
        </a:p>
      </dsp:txBody>
      <dsp:txXfrm>
        <a:off x="7517124" y="173713"/>
        <a:ext cx="1129008" cy="372573"/>
      </dsp:txXfrm>
    </dsp:sp>
    <dsp:sp modelId="{6E45D6C2-1FF0-47DA-A9A6-404F0A3E24E9}">
      <dsp:nvSpPr>
        <dsp:cNvPr id="0" name=""/>
        <dsp:cNvSpPr/>
      </dsp:nvSpPr>
      <dsp:spPr>
        <a:xfrm>
          <a:off x="8772942" y="217128"/>
          <a:ext cx="244264" cy="285743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nl-NL" sz="1200" kern="1200"/>
        </a:p>
      </dsp:txBody>
      <dsp:txXfrm>
        <a:off x="8772942" y="274277"/>
        <a:ext cx="170985" cy="171445"/>
      </dsp:txXfrm>
    </dsp:sp>
    <dsp:sp modelId="{D5CADE25-61E8-4B31-9EE7-20E9D5D46292}">
      <dsp:nvSpPr>
        <dsp:cNvPr id="0" name=""/>
        <dsp:cNvSpPr/>
      </dsp:nvSpPr>
      <dsp:spPr>
        <a:xfrm>
          <a:off x="9118599" y="162122"/>
          <a:ext cx="1152190" cy="39575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1700" b="1" kern="1200" dirty="0"/>
            <a:t>19,68%</a:t>
          </a:r>
        </a:p>
      </dsp:txBody>
      <dsp:txXfrm>
        <a:off x="9130190" y="173713"/>
        <a:ext cx="1129008" cy="372573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9D01114-F602-4BE3-A4BB-F8CEA10AF05E}">
      <dsp:nvSpPr>
        <dsp:cNvPr id="0" name=""/>
        <dsp:cNvSpPr/>
      </dsp:nvSpPr>
      <dsp:spPr>
        <a:xfrm>
          <a:off x="9914" y="162122"/>
          <a:ext cx="1152190" cy="39575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2000" b="1" kern="1200" dirty="0"/>
            <a:t>7</a:t>
          </a:r>
        </a:p>
      </dsp:txBody>
      <dsp:txXfrm>
        <a:off x="21505" y="173713"/>
        <a:ext cx="1129008" cy="372573"/>
      </dsp:txXfrm>
    </dsp:sp>
    <dsp:sp modelId="{330C807A-DB88-484A-B688-268AB0CB291E}">
      <dsp:nvSpPr>
        <dsp:cNvPr id="0" name=""/>
        <dsp:cNvSpPr/>
      </dsp:nvSpPr>
      <dsp:spPr>
        <a:xfrm>
          <a:off x="1277324" y="217128"/>
          <a:ext cx="244264" cy="285743"/>
        </a:xfrm>
        <a:prstGeom prst="mathMinus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nl-NL" sz="2000" b="1" kern="1200"/>
        </a:p>
      </dsp:txBody>
      <dsp:txXfrm>
        <a:off x="1277324" y="274277"/>
        <a:ext cx="170985" cy="171445"/>
      </dsp:txXfrm>
    </dsp:sp>
    <dsp:sp modelId="{1C6F8914-6C03-470A-9AE8-83C9A44972A9}">
      <dsp:nvSpPr>
        <dsp:cNvPr id="0" name=""/>
        <dsp:cNvSpPr/>
      </dsp:nvSpPr>
      <dsp:spPr>
        <a:xfrm>
          <a:off x="1622981" y="162122"/>
          <a:ext cx="3221546" cy="39575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2000" b="1" kern="1200" dirty="0"/>
            <a:t>Hans de Ridder</a:t>
          </a:r>
        </a:p>
      </dsp:txBody>
      <dsp:txXfrm>
        <a:off x="1634572" y="173713"/>
        <a:ext cx="3198364" cy="372573"/>
      </dsp:txXfrm>
    </dsp:sp>
    <dsp:sp modelId="{8A256D60-B4FB-4925-A66A-EE17CF084935}">
      <dsp:nvSpPr>
        <dsp:cNvPr id="0" name=""/>
        <dsp:cNvSpPr/>
      </dsp:nvSpPr>
      <dsp:spPr>
        <a:xfrm>
          <a:off x="4959746" y="217128"/>
          <a:ext cx="244264" cy="285743"/>
        </a:xfrm>
        <a:prstGeom prst="mathMinus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nl-NL" sz="2000" b="1" kern="1200"/>
        </a:p>
      </dsp:txBody>
      <dsp:txXfrm>
        <a:off x="4959746" y="274277"/>
        <a:ext cx="170985" cy="171445"/>
      </dsp:txXfrm>
    </dsp:sp>
    <dsp:sp modelId="{48C6781D-6974-4F6A-831D-578D3AA42C8F}">
      <dsp:nvSpPr>
        <dsp:cNvPr id="0" name=""/>
        <dsp:cNvSpPr/>
      </dsp:nvSpPr>
      <dsp:spPr>
        <a:xfrm>
          <a:off x="5305403" y="162122"/>
          <a:ext cx="1739254" cy="39575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2000" b="1" kern="1200" dirty="0"/>
            <a:t>Carambole</a:t>
          </a:r>
        </a:p>
      </dsp:txBody>
      <dsp:txXfrm>
        <a:off x="5316994" y="173713"/>
        <a:ext cx="1716072" cy="372573"/>
      </dsp:txXfrm>
    </dsp:sp>
    <dsp:sp modelId="{B851784E-D1B8-41D2-80D8-C7E113D3FD65}">
      <dsp:nvSpPr>
        <dsp:cNvPr id="0" name=""/>
        <dsp:cNvSpPr/>
      </dsp:nvSpPr>
      <dsp:spPr>
        <a:xfrm>
          <a:off x="7159876" y="217128"/>
          <a:ext cx="244264" cy="285743"/>
        </a:xfrm>
        <a:prstGeom prst="mathMinus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nl-NL" sz="2000" kern="1200"/>
        </a:p>
      </dsp:txBody>
      <dsp:txXfrm>
        <a:off x="7159876" y="274277"/>
        <a:ext cx="170985" cy="171445"/>
      </dsp:txXfrm>
    </dsp:sp>
    <dsp:sp modelId="{28776DA7-2A02-4E80-9266-2EED63C080A2}">
      <dsp:nvSpPr>
        <dsp:cNvPr id="0" name=""/>
        <dsp:cNvSpPr/>
      </dsp:nvSpPr>
      <dsp:spPr>
        <a:xfrm>
          <a:off x="7505533" y="162122"/>
          <a:ext cx="1152190" cy="39575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2000" b="1" kern="1200" dirty="0"/>
            <a:t>110</a:t>
          </a:r>
        </a:p>
      </dsp:txBody>
      <dsp:txXfrm>
        <a:off x="7517124" y="173713"/>
        <a:ext cx="1129008" cy="372573"/>
      </dsp:txXfrm>
    </dsp:sp>
    <dsp:sp modelId="{ADE97AE5-A3D8-40C7-81A7-4225AAD49F2E}">
      <dsp:nvSpPr>
        <dsp:cNvPr id="0" name=""/>
        <dsp:cNvSpPr/>
      </dsp:nvSpPr>
      <dsp:spPr>
        <a:xfrm>
          <a:off x="8772942" y="217128"/>
          <a:ext cx="244264" cy="285743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nl-NL" sz="1200" kern="1200"/>
        </a:p>
      </dsp:txBody>
      <dsp:txXfrm>
        <a:off x="8772942" y="274277"/>
        <a:ext cx="170985" cy="171445"/>
      </dsp:txXfrm>
    </dsp:sp>
    <dsp:sp modelId="{465E5E2A-AE11-4831-9468-FFD9FC165F92}">
      <dsp:nvSpPr>
        <dsp:cNvPr id="0" name=""/>
        <dsp:cNvSpPr/>
      </dsp:nvSpPr>
      <dsp:spPr>
        <a:xfrm>
          <a:off x="9118599" y="162122"/>
          <a:ext cx="1152190" cy="39575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1700" b="1" kern="1200" dirty="0"/>
            <a:t>3-11-2015</a:t>
          </a:r>
        </a:p>
      </dsp:txBody>
      <dsp:txXfrm>
        <a:off x="9130190" y="173713"/>
        <a:ext cx="1129008" cy="372573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9D01114-F602-4BE3-A4BB-F8CEA10AF05E}">
      <dsp:nvSpPr>
        <dsp:cNvPr id="0" name=""/>
        <dsp:cNvSpPr/>
      </dsp:nvSpPr>
      <dsp:spPr>
        <a:xfrm>
          <a:off x="9914" y="162122"/>
          <a:ext cx="1152190" cy="39575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2000" b="1" kern="1200" dirty="0"/>
            <a:t>6</a:t>
          </a:r>
        </a:p>
      </dsp:txBody>
      <dsp:txXfrm>
        <a:off x="21505" y="173713"/>
        <a:ext cx="1129008" cy="372573"/>
      </dsp:txXfrm>
    </dsp:sp>
    <dsp:sp modelId="{330C807A-DB88-484A-B688-268AB0CB291E}">
      <dsp:nvSpPr>
        <dsp:cNvPr id="0" name=""/>
        <dsp:cNvSpPr/>
      </dsp:nvSpPr>
      <dsp:spPr>
        <a:xfrm>
          <a:off x="1277324" y="217128"/>
          <a:ext cx="244264" cy="285743"/>
        </a:xfrm>
        <a:prstGeom prst="mathMinus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nl-NL" sz="2000" b="1" kern="1200"/>
        </a:p>
      </dsp:txBody>
      <dsp:txXfrm>
        <a:off x="1277324" y="274277"/>
        <a:ext cx="170985" cy="171445"/>
      </dsp:txXfrm>
    </dsp:sp>
    <dsp:sp modelId="{1C6F8914-6C03-470A-9AE8-83C9A44972A9}">
      <dsp:nvSpPr>
        <dsp:cNvPr id="0" name=""/>
        <dsp:cNvSpPr/>
      </dsp:nvSpPr>
      <dsp:spPr>
        <a:xfrm>
          <a:off x="1622981" y="162122"/>
          <a:ext cx="3221546" cy="39575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2000" b="1" kern="1200" dirty="0"/>
            <a:t>Herman van den Bosch</a:t>
          </a:r>
        </a:p>
      </dsp:txBody>
      <dsp:txXfrm>
        <a:off x="1634572" y="173713"/>
        <a:ext cx="3198364" cy="372573"/>
      </dsp:txXfrm>
    </dsp:sp>
    <dsp:sp modelId="{8A256D60-B4FB-4925-A66A-EE17CF084935}">
      <dsp:nvSpPr>
        <dsp:cNvPr id="0" name=""/>
        <dsp:cNvSpPr/>
      </dsp:nvSpPr>
      <dsp:spPr>
        <a:xfrm>
          <a:off x="4959746" y="217128"/>
          <a:ext cx="244264" cy="285743"/>
        </a:xfrm>
        <a:prstGeom prst="mathMinus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nl-NL" sz="2000" b="1" kern="1200"/>
        </a:p>
      </dsp:txBody>
      <dsp:txXfrm>
        <a:off x="4959746" y="274277"/>
        <a:ext cx="170985" cy="171445"/>
      </dsp:txXfrm>
    </dsp:sp>
    <dsp:sp modelId="{48C6781D-6974-4F6A-831D-578D3AA42C8F}">
      <dsp:nvSpPr>
        <dsp:cNvPr id="0" name=""/>
        <dsp:cNvSpPr/>
      </dsp:nvSpPr>
      <dsp:spPr>
        <a:xfrm>
          <a:off x="5305403" y="162122"/>
          <a:ext cx="1739254" cy="39575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2000" b="1" kern="1200" dirty="0"/>
            <a:t>Rhenen</a:t>
          </a:r>
        </a:p>
      </dsp:txBody>
      <dsp:txXfrm>
        <a:off x="5316994" y="173713"/>
        <a:ext cx="1716072" cy="372573"/>
      </dsp:txXfrm>
    </dsp:sp>
    <dsp:sp modelId="{B851784E-D1B8-41D2-80D8-C7E113D3FD65}">
      <dsp:nvSpPr>
        <dsp:cNvPr id="0" name=""/>
        <dsp:cNvSpPr/>
      </dsp:nvSpPr>
      <dsp:spPr>
        <a:xfrm>
          <a:off x="7159876" y="217128"/>
          <a:ext cx="244264" cy="285743"/>
        </a:xfrm>
        <a:prstGeom prst="mathMinus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nl-NL" sz="2000" kern="1200"/>
        </a:p>
      </dsp:txBody>
      <dsp:txXfrm>
        <a:off x="7159876" y="274277"/>
        <a:ext cx="170985" cy="171445"/>
      </dsp:txXfrm>
    </dsp:sp>
    <dsp:sp modelId="{28776DA7-2A02-4E80-9266-2EED63C080A2}">
      <dsp:nvSpPr>
        <dsp:cNvPr id="0" name=""/>
        <dsp:cNvSpPr/>
      </dsp:nvSpPr>
      <dsp:spPr>
        <a:xfrm>
          <a:off x="7505533" y="162122"/>
          <a:ext cx="1152190" cy="39575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2000" b="1" kern="1200" dirty="0"/>
            <a:t>122</a:t>
          </a:r>
        </a:p>
      </dsp:txBody>
      <dsp:txXfrm>
        <a:off x="7517124" y="173713"/>
        <a:ext cx="1129008" cy="372573"/>
      </dsp:txXfrm>
    </dsp:sp>
    <dsp:sp modelId="{7021268B-41FE-4144-A5D0-202E4FAAD6E1}">
      <dsp:nvSpPr>
        <dsp:cNvPr id="0" name=""/>
        <dsp:cNvSpPr/>
      </dsp:nvSpPr>
      <dsp:spPr>
        <a:xfrm>
          <a:off x="8772942" y="217128"/>
          <a:ext cx="244264" cy="285743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nl-NL" sz="1200" kern="1200"/>
        </a:p>
      </dsp:txBody>
      <dsp:txXfrm>
        <a:off x="8772942" y="274277"/>
        <a:ext cx="170985" cy="171445"/>
      </dsp:txXfrm>
    </dsp:sp>
    <dsp:sp modelId="{285EB2CC-BDD9-4F06-9B29-E4584FBFC015}">
      <dsp:nvSpPr>
        <dsp:cNvPr id="0" name=""/>
        <dsp:cNvSpPr/>
      </dsp:nvSpPr>
      <dsp:spPr>
        <a:xfrm>
          <a:off x="9118599" y="162122"/>
          <a:ext cx="1152190" cy="39575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1700" b="1" kern="1200" dirty="0"/>
            <a:t>2-2-2019</a:t>
          </a:r>
        </a:p>
      </dsp:txBody>
      <dsp:txXfrm>
        <a:off x="9130190" y="173713"/>
        <a:ext cx="1129008" cy="372573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9D01114-F602-4BE3-A4BB-F8CEA10AF05E}">
      <dsp:nvSpPr>
        <dsp:cNvPr id="0" name=""/>
        <dsp:cNvSpPr/>
      </dsp:nvSpPr>
      <dsp:spPr>
        <a:xfrm>
          <a:off x="9914" y="162122"/>
          <a:ext cx="1152190" cy="39575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2000" b="1" kern="1200" dirty="0"/>
            <a:t>5</a:t>
          </a:r>
        </a:p>
      </dsp:txBody>
      <dsp:txXfrm>
        <a:off x="21505" y="173713"/>
        <a:ext cx="1129008" cy="372573"/>
      </dsp:txXfrm>
    </dsp:sp>
    <dsp:sp modelId="{330C807A-DB88-484A-B688-268AB0CB291E}">
      <dsp:nvSpPr>
        <dsp:cNvPr id="0" name=""/>
        <dsp:cNvSpPr/>
      </dsp:nvSpPr>
      <dsp:spPr>
        <a:xfrm>
          <a:off x="1277324" y="217128"/>
          <a:ext cx="244264" cy="285743"/>
        </a:xfrm>
        <a:prstGeom prst="mathMinus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nl-NL" sz="2000" b="1" kern="1200"/>
        </a:p>
      </dsp:txBody>
      <dsp:txXfrm>
        <a:off x="1277324" y="274277"/>
        <a:ext cx="170985" cy="171445"/>
      </dsp:txXfrm>
    </dsp:sp>
    <dsp:sp modelId="{1C6F8914-6C03-470A-9AE8-83C9A44972A9}">
      <dsp:nvSpPr>
        <dsp:cNvPr id="0" name=""/>
        <dsp:cNvSpPr/>
      </dsp:nvSpPr>
      <dsp:spPr>
        <a:xfrm>
          <a:off x="1622981" y="162122"/>
          <a:ext cx="3221546" cy="39575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2000" b="1" kern="1200" dirty="0"/>
            <a:t>Hans de Ridder</a:t>
          </a:r>
        </a:p>
      </dsp:txBody>
      <dsp:txXfrm>
        <a:off x="1634572" y="173713"/>
        <a:ext cx="3198364" cy="372573"/>
      </dsp:txXfrm>
    </dsp:sp>
    <dsp:sp modelId="{8A256D60-B4FB-4925-A66A-EE17CF084935}">
      <dsp:nvSpPr>
        <dsp:cNvPr id="0" name=""/>
        <dsp:cNvSpPr/>
      </dsp:nvSpPr>
      <dsp:spPr>
        <a:xfrm>
          <a:off x="4959746" y="217128"/>
          <a:ext cx="244264" cy="285743"/>
        </a:xfrm>
        <a:prstGeom prst="mathMinus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nl-NL" sz="2000" b="1" kern="1200"/>
        </a:p>
      </dsp:txBody>
      <dsp:txXfrm>
        <a:off x="4959746" y="274277"/>
        <a:ext cx="170985" cy="171445"/>
      </dsp:txXfrm>
    </dsp:sp>
    <dsp:sp modelId="{48C6781D-6974-4F6A-831D-578D3AA42C8F}">
      <dsp:nvSpPr>
        <dsp:cNvPr id="0" name=""/>
        <dsp:cNvSpPr/>
      </dsp:nvSpPr>
      <dsp:spPr>
        <a:xfrm>
          <a:off x="5305403" y="162122"/>
          <a:ext cx="1739254" cy="39575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2000" b="1" kern="1200" dirty="0"/>
            <a:t>Carambole</a:t>
          </a:r>
        </a:p>
      </dsp:txBody>
      <dsp:txXfrm>
        <a:off x="5316994" y="173713"/>
        <a:ext cx="1716072" cy="372573"/>
      </dsp:txXfrm>
    </dsp:sp>
    <dsp:sp modelId="{B851784E-D1B8-41D2-80D8-C7E113D3FD65}">
      <dsp:nvSpPr>
        <dsp:cNvPr id="0" name=""/>
        <dsp:cNvSpPr/>
      </dsp:nvSpPr>
      <dsp:spPr>
        <a:xfrm>
          <a:off x="7159876" y="217128"/>
          <a:ext cx="244264" cy="285743"/>
        </a:xfrm>
        <a:prstGeom prst="mathMinus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nl-NL" sz="2000" kern="1200"/>
        </a:p>
      </dsp:txBody>
      <dsp:txXfrm>
        <a:off x="7159876" y="274277"/>
        <a:ext cx="170985" cy="171445"/>
      </dsp:txXfrm>
    </dsp:sp>
    <dsp:sp modelId="{28776DA7-2A02-4E80-9266-2EED63C080A2}">
      <dsp:nvSpPr>
        <dsp:cNvPr id="0" name=""/>
        <dsp:cNvSpPr/>
      </dsp:nvSpPr>
      <dsp:spPr>
        <a:xfrm>
          <a:off x="7505533" y="162122"/>
          <a:ext cx="1152190" cy="39575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2000" b="1" kern="1200" dirty="0"/>
            <a:t>129</a:t>
          </a:r>
        </a:p>
      </dsp:txBody>
      <dsp:txXfrm>
        <a:off x="7517124" y="173713"/>
        <a:ext cx="1129008" cy="372573"/>
      </dsp:txXfrm>
    </dsp:sp>
    <dsp:sp modelId="{316674A7-4585-4614-8F80-82DD928A49C2}">
      <dsp:nvSpPr>
        <dsp:cNvPr id="0" name=""/>
        <dsp:cNvSpPr/>
      </dsp:nvSpPr>
      <dsp:spPr>
        <a:xfrm>
          <a:off x="8772942" y="217128"/>
          <a:ext cx="244264" cy="285743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nl-NL" sz="1200" kern="1200"/>
        </a:p>
      </dsp:txBody>
      <dsp:txXfrm>
        <a:off x="8772942" y="274277"/>
        <a:ext cx="170985" cy="171445"/>
      </dsp:txXfrm>
    </dsp:sp>
    <dsp:sp modelId="{90B58B52-153C-4E2A-BEB7-87519827EAFE}">
      <dsp:nvSpPr>
        <dsp:cNvPr id="0" name=""/>
        <dsp:cNvSpPr/>
      </dsp:nvSpPr>
      <dsp:spPr>
        <a:xfrm>
          <a:off x="9118599" y="162122"/>
          <a:ext cx="1152190" cy="39575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1600" b="1" kern="1200" dirty="0"/>
            <a:t>24-10-2018</a:t>
          </a:r>
        </a:p>
      </dsp:txBody>
      <dsp:txXfrm>
        <a:off x="9130190" y="173713"/>
        <a:ext cx="1129008" cy="372573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9D01114-F602-4BE3-A4BB-F8CEA10AF05E}">
      <dsp:nvSpPr>
        <dsp:cNvPr id="0" name=""/>
        <dsp:cNvSpPr/>
      </dsp:nvSpPr>
      <dsp:spPr>
        <a:xfrm>
          <a:off x="9914" y="162122"/>
          <a:ext cx="1152190" cy="39575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2000" b="1" kern="1200" dirty="0"/>
            <a:t>4</a:t>
          </a:r>
        </a:p>
      </dsp:txBody>
      <dsp:txXfrm>
        <a:off x="21505" y="173713"/>
        <a:ext cx="1129008" cy="372573"/>
      </dsp:txXfrm>
    </dsp:sp>
    <dsp:sp modelId="{330C807A-DB88-484A-B688-268AB0CB291E}">
      <dsp:nvSpPr>
        <dsp:cNvPr id="0" name=""/>
        <dsp:cNvSpPr/>
      </dsp:nvSpPr>
      <dsp:spPr>
        <a:xfrm>
          <a:off x="1277324" y="217128"/>
          <a:ext cx="244264" cy="285743"/>
        </a:xfrm>
        <a:prstGeom prst="mathMinus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nl-NL" sz="2000" b="1" kern="1200"/>
        </a:p>
      </dsp:txBody>
      <dsp:txXfrm>
        <a:off x="1277324" y="274277"/>
        <a:ext cx="170985" cy="171445"/>
      </dsp:txXfrm>
    </dsp:sp>
    <dsp:sp modelId="{1C6F8914-6C03-470A-9AE8-83C9A44972A9}">
      <dsp:nvSpPr>
        <dsp:cNvPr id="0" name=""/>
        <dsp:cNvSpPr/>
      </dsp:nvSpPr>
      <dsp:spPr>
        <a:xfrm>
          <a:off x="1622981" y="162122"/>
          <a:ext cx="3221546" cy="39575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2000" b="1" kern="1200" dirty="0"/>
            <a:t>Hans de Ridder</a:t>
          </a:r>
        </a:p>
      </dsp:txBody>
      <dsp:txXfrm>
        <a:off x="1634572" y="173713"/>
        <a:ext cx="3198364" cy="372573"/>
      </dsp:txXfrm>
    </dsp:sp>
    <dsp:sp modelId="{8A256D60-B4FB-4925-A66A-EE17CF084935}">
      <dsp:nvSpPr>
        <dsp:cNvPr id="0" name=""/>
        <dsp:cNvSpPr/>
      </dsp:nvSpPr>
      <dsp:spPr>
        <a:xfrm>
          <a:off x="4959746" y="217128"/>
          <a:ext cx="244264" cy="285743"/>
        </a:xfrm>
        <a:prstGeom prst="mathMinus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nl-NL" sz="2000" b="1" kern="1200"/>
        </a:p>
      </dsp:txBody>
      <dsp:txXfrm>
        <a:off x="4959746" y="274277"/>
        <a:ext cx="170985" cy="171445"/>
      </dsp:txXfrm>
    </dsp:sp>
    <dsp:sp modelId="{48C6781D-6974-4F6A-831D-578D3AA42C8F}">
      <dsp:nvSpPr>
        <dsp:cNvPr id="0" name=""/>
        <dsp:cNvSpPr/>
      </dsp:nvSpPr>
      <dsp:spPr>
        <a:xfrm>
          <a:off x="5305403" y="162122"/>
          <a:ext cx="1739254" cy="39575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2000" b="1" kern="1200" dirty="0"/>
            <a:t>Carambole</a:t>
          </a:r>
        </a:p>
      </dsp:txBody>
      <dsp:txXfrm>
        <a:off x="5316994" y="173713"/>
        <a:ext cx="1716072" cy="372573"/>
      </dsp:txXfrm>
    </dsp:sp>
    <dsp:sp modelId="{B851784E-D1B8-41D2-80D8-C7E113D3FD65}">
      <dsp:nvSpPr>
        <dsp:cNvPr id="0" name=""/>
        <dsp:cNvSpPr/>
      </dsp:nvSpPr>
      <dsp:spPr>
        <a:xfrm>
          <a:off x="7159876" y="217128"/>
          <a:ext cx="244264" cy="285743"/>
        </a:xfrm>
        <a:prstGeom prst="mathMinus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nl-NL" sz="2000" kern="1200"/>
        </a:p>
      </dsp:txBody>
      <dsp:txXfrm>
        <a:off x="7159876" y="274277"/>
        <a:ext cx="170985" cy="171445"/>
      </dsp:txXfrm>
    </dsp:sp>
    <dsp:sp modelId="{28776DA7-2A02-4E80-9266-2EED63C080A2}">
      <dsp:nvSpPr>
        <dsp:cNvPr id="0" name=""/>
        <dsp:cNvSpPr/>
      </dsp:nvSpPr>
      <dsp:spPr>
        <a:xfrm>
          <a:off x="7505533" y="162122"/>
          <a:ext cx="1152190" cy="39575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2000" b="1" kern="1200" dirty="0"/>
            <a:t>131</a:t>
          </a:r>
        </a:p>
      </dsp:txBody>
      <dsp:txXfrm>
        <a:off x="7517124" y="173713"/>
        <a:ext cx="1129008" cy="372573"/>
      </dsp:txXfrm>
    </dsp:sp>
    <dsp:sp modelId="{3960727C-42A0-4F7D-997D-B9796A646BC7}">
      <dsp:nvSpPr>
        <dsp:cNvPr id="0" name=""/>
        <dsp:cNvSpPr/>
      </dsp:nvSpPr>
      <dsp:spPr>
        <a:xfrm>
          <a:off x="8772942" y="217128"/>
          <a:ext cx="244264" cy="285743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nl-NL" sz="1200" kern="1200"/>
        </a:p>
      </dsp:txBody>
      <dsp:txXfrm>
        <a:off x="8772942" y="274277"/>
        <a:ext cx="170985" cy="171445"/>
      </dsp:txXfrm>
    </dsp:sp>
    <dsp:sp modelId="{7BC6944D-0DCC-4E80-9952-AC276237E13A}">
      <dsp:nvSpPr>
        <dsp:cNvPr id="0" name=""/>
        <dsp:cNvSpPr/>
      </dsp:nvSpPr>
      <dsp:spPr>
        <a:xfrm>
          <a:off x="9118599" y="162122"/>
          <a:ext cx="1152190" cy="39575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1700" b="1" kern="1200" dirty="0"/>
            <a:t>9-3-2016</a:t>
          </a:r>
        </a:p>
      </dsp:txBody>
      <dsp:txXfrm>
        <a:off x="9130190" y="173713"/>
        <a:ext cx="1129008" cy="372573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9D01114-F602-4BE3-A4BB-F8CEA10AF05E}">
      <dsp:nvSpPr>
        <dsp:cNvPr id="0" name=""/>
        <dsp:cNvSpPr/>
      </dsp:nvSpPr>
      <dsp:spPr>
        <a:xfrm>
          <a:off x="9914" y="162122"/>
          <a:ext cx="1152190" cy="39575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2000" b="1" kern="1200" dirty="0"/>
            <a:t>3</a:t>
          </a:r>
        </a:p>
      </dsp:txBody>
      <dsp:txXfrm>
        <a:off x="21505" y="173713"/>
        <a:ext cx="1129008" cy="372573"/>
      </dsp:txXfrm>
    </dsp:sp>
    <dsp:sp modelId="{330C807A-DB88-484A-B688-268AB0CB291E}">
      <dsp:nvSpPr>
        <dsp:cNvPr id="0" name=""/>
        <dsp:cNvSpPr/>
      </dsp:nvSpPr>
      <dsp:spPr>
        <a:xfrm>
          <a:off x="1277324" y="217128"/>
          <a:ext cx="244264" cy="285743"/>
        </a:xfrm>
        <a:prstGeom prst="mathMinus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nl-NL" sz="2000" b="1" kern="1200"/>
        </a:p>
      </dsp:txBody>
      <dsp:txXfrm>
        <a:off x="1277324" y="274277"/>
        <a:ext cx="170985" cy="171445"/>
      </dsp:txXfrm>
    </dsp:sp>
    <dsp:sp modelId="{1C6F8914-6C03-470A-9AE8-83C9A44972A9}">
      <dsp:nvSpPr>
        <dsp:cNvPr id="0" name=""/>
        <dsp:cNvSpPr/>
      </dsp:nvSpPr>
      <dsp:spPr>
        <a:xfrm>
          <a:off x="1622981" y="162122"/>
          <a:ext cx="3221546" cy="39575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2000" b="1" kern="1200" dirty="0"/>
            <a:t>Hans de Ridder</a:t>
          </a:r>
        </a:p>
      </dsp:txBody>
      <dsp:txXfrm>
        <a:off x="1634572" y="173713"/>
        <a:ext cx="3198364" cy="372573"/>
      </dsp:txXfrm>
    </dsp:sp>
    <dsp:sp modelId="{8A256D60-B4FB-4925-A66A-EE17CF084935}">
      <dsp:nvSpPr>
        <dsp:cNvPr id="0" name=""/>
        <dsp:cNvSpPr/>
      </dsp:nvSpPr>
      <dsp:spPr>
        <a:xfrm>
          <a:off x="4959746" y="217128"/>
          <a:ext cx="244264" cy="285743"/>
        </a:xfrm>
        <a:prstGeom prst="mathMinus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nl-NL" sz="2000" b="1" kern="1200"/>
        </a:p>
      </dsp:txBody>
      <dsp:txXfrm>
        <a:off x="4959746" y="274277"/>
        <a:ext cx="170985" cy="171445"/>
      </dsp:txXfrm>
    </dsp:sp>
    <dsp:sp modelId="{48C6781D-6974-4F6A-831D-578D3AA42C8F}">
      <dsp:nvSpPr>
        <dsp:cNvPr id="0" name=""/>
        <dsp:cNvSpPr/>
      </dsp:nvSpPr>
      <dsp:spPr>
        <a:xfrm>
          <a:off x="5305403" y="162122"/>
          <a:ext cx="1739254" cy="39575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2000" b="1" kern="1200" dirty="0"/>
            <a:t>Carambole</a:t>
          </a:r>
        </a:p>
      </dsp:txBody>
      <dsp:txXfrm>
        <a:off x="5316994" y="173713"/>
        <a:ext cx="1716072" cy="372573"/>
      </dsp:txXfrm>
    </dsp:sp>
    <dsp:sp modelId="{B851784E-D1B8-41D2-80D8-C7E113D3FD65}">
      <dsp:nvSpPr>
        <dsp:cNvPr id="0" name=""/>
        <dsp:cNvSpPr/>
      </dsp:nvSpPr>
      <dsp:spPr>
        <a:xfrm>
          <a:off x="7159876" y="217128"/>
          <a:ext cx="244264" cy="285743"/>
        </a:xfrm>
        <a:prstGeom prst="mathMinus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nl-NL" sz="2000" kern="1200"/>
        </a:p>
      </dsp:txBody>
      <dsp:txXfrm>
        <a:off x="7159876" y="274277"/>
        <a:ext cx="170985" cy="171445"/>
      </dsp:txXfrm>
    </dsp:sp>
    <dsp:sp modelId="{28776DA7-2A02-4E80-9266-2EED63C080A2}">
      <dsp:nvSpPr>
        <dsp:cNvPr id="0" name=""/>
        <dsp:cNvSpPr/>
      </dsp:nvSpPr>
      <dsp:spPr>
        <a:xfrm>
          <a:off x="7505533" y="162122"/>
          <a:ext cx="1152190" cy="39575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2000" b="1" kern="1200" dirty="0"/>
            <a:t>132</a:t>
          </a:r>
        </a:p>
      </dsp:txBody>
      <dsp:txXfrm>
        <a:off x="7517124" y="173713"/>
        <a:ext cx="1129008" cy="372573"/>
      </dsp:txXfrm>
    </dsp:sp>
    <dsp:sp modelId="{8D48E8B7-13EA-4396-8E68-31AFA42947D4}">
      <dsp:nvSpPr>
        <dsp:cNvPr id="0" name=""/>
        <dsp:cNvSpPr/>
      </dsp:nvSpPr>
      <dsp:spPr>
        <a:xfrm>
          <a:off x="8772942" y="217128"/>
          <a:ext cx="244264" cy="285743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nl-NL" sz="1200" kern="1200"/>
        </a:p>
      </dsp:txBody>
      <dsp:txXfrm>
        <a:off x="8772942" y="274277"/>
        <a:ext cx="170985" cy="171445"/>
      </dsp:txXfrm>
    </dsp:sp>
    <dsp:sp modelId="{3EB00CFA-2C91-42DB-869C-8DB85DAE5114}">
      <dsp:nvSpPr>
        <dsp:cNvPr id="0" name=""/>
        <dsp:cNvSpPr/>
      </dsp:nvSpPr>
      <dsp:spPr>
        <a:xfrm>
          <a:off x="9118599" y="162122"/>
          <a:ext cx="1152190" cy="39575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1700" b="1" kern="1200" dirty="0"/>
            <a:t>2-11-2016</a:t>
          </a:r>
        </a:p>
      </dsp:txBody>
      <dsp:txXfrm>
        <a:off x="9130190" y="173713"/>
        <a:ext cx="1129008" cy="372573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9D01114-F602-4BE3-A4BB-F8CEA10AF05E}">
      <dsp:nvSpPr>
        <dsp:cNvPr id="0" name=""/>
        <dsp:cNvSpPr/>
      </dsp:nvSpPr>
      <dsp:spPr>
        <a:xfrm>
          <a:off x="9914" y="162122"/>
          <a:ext cx="1152190" cy="39575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2000" b="1" kern="1200" dirty="0"/>
            <a:t>2</a:t>
          </a:r>
        </a:p>
      </dsp:txBody>
      <dsp:txXfrm>
        <a:off x="21505" y="173713"/>
        <a:ext cx="1129008" cy="372573"/>
      </dsp:txXfrm>
    </dsp:sp>
    <dsp:sp modelId="{330C807A-DB88-484A-B688-268AB0CB291E}">
      <dsp:nvSpPr>
        <dsp:cNvPr id="0" name=""/>
        <dsp:cNvSpPr/>
      </dsp:nvSpPr>
      <dsp:spPr>
        <a:xfrm>
          <a:off x="1277324" y="217128"/>
          <a:ext cx="244264" cy="285743"/>
        </a:xfrm>
        <a:prstGeom prst="mathMinus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nl-NL" sz="2000" b="1" kern="1200"/>
        </a:p>
      </dsp:txBody>
      <dsp:txXfrm>
        <a:off x="1277324" y="274277"/>
        <a:ext cx="170985" cy="171445"/>
      </dsp:txXfrm>
    </dsp:sp>
    <dsp:sp modelId="{1C6F8914-6C03-470A-9AE8-83C9A44972A9}">
      <dsp:nvSpPr>
        <dsp:cNvPr id="0" name=""/>
        <dsp:cNvSpPr/>
      </dsp:nvSpPr>
      <dsp:spPr>
        <a:xfrm>
          <a:off x="1622981" y="162122"/>
          <a:ext cx="3221546" cy="39575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2000" b="1" kern="1200" dirty="0"/>
            <a:t>Herman van den Bosch</a:t>
          </a:r>
        </a:p>
      </dsp:txBody>
      <dsp:txXfrm>
        <a:off x="1634572" y="173713"/>
        <a:ext cx="3198364" cy="372573"/>
      </dsp:txXfrm>
    </dsp:sp>
    <dsp:sp modelId="{8A256D60-B4FB-4925-A66A-EE17CF084935}">
      <dsp:nvSpPr>
        <dsp:cNvPr id="0" name=""/>
        <dsp:cNvSpPr/>
      </dsp:nvSpPr>
      <dsp:spPr>
        <a:xfrm rot="1985">
          <a:off x="4953786" y="218188"/>
          <a:ext cx="231628" cy="285743"/>
        </a:xfrm>
        <a:prstGeom prst="mathMinus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nl-NL" sz="2000" b="1" kern="1200"/>
        </a:p>
      </dsp:txBody>
      <dsp:txXfrm>
        <a:off x="4953786" y="275317"/>
        <a:ext cx="162140" cy="171445"/>
      </dsp:txXfrm>
    </dsp:sp>
    <dsp:sp modelId="{48C6781D-6974-4F6A-831D-578D3AA42C8F}">
      <dsp:nvSpPr>
        <dsp:cNvPr id="0" name=""/>
        <dsp:cNvSpPr/>
      </dsp:nvSpPr>
      <dsp:spPr>
        <a:xfrm>
          <a:off x="5281562" y="163807"/>
          <a:ext cx="1739254" cy="39575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2000" b="1" kern="1200" dirty="0"/>
            <a:t>Rhenen</a:t>
          </a:r>
        </a:p>
      </dsp:txBody>
      <dsp:txXfrm>
        <a:off x="5293153" y="175398"/>
        <a:ext cx="1716072" cy="372573"/>
      </dsp:txXfrm>
    </dsp:sp>
    <dsp:sp modelId="{B851784E-D1B8-41D2-80D8-C7E113D3FD65}">
      <dsp:nvSpPr>
        <dsp:cNvPr id="0" name=""/>
        <dsp:cNvSpPr/>
      </dsp:nvSpPr>
      <dsp:spPr>
        <a:xfrm rot="21597000">
          <a:off x="7141995" y="217836"/>
          <a:ext cx="256900" cy="285743"/>
        </a:xfrm>
        <a:prstGeom prst="mathMinus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nl-NL" sz="2000" kern="1200"/>
        </a:p>
      </dsp:txBody>
      <dsp:txXfrm>
        <a:off x="7141995" y="275019"/>
        <a:ext cx="179830" cy="171445"/>
      </dsp:txXfrm>
    </dsp:sp>
    <dsp:sp modelId="{28776DA7-2A02-4E80-9266-2EED63C080A2}">
      <dsp:nvSpPr>
        <dsp:cNvPr id="0" name=""/>
        <dsp:cNvSpPr/>
      </dsp:nvSpPr>
      <dsp:spPr>
        <a:xfrm>
          <a:off x="7505533" y="162122"/>
          <a:ext cx="1152190" cy="39575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2000" b="1" kern="1200" dirty="0"/>
            <a:t>136</a:t>
          </a:r>
        </a:p>
      </dsp:txBody>
      <dsp:txXfrm>
        <a:off x="7517124" y="173713"/>
        <a:ext cx="1129008" cy="372573"/>
      </dsp:txXfrm>
    </dsp:sp>
    <dsp:sp modelId="{E112FDBC-1EB2-425F-A868-E97D4097A873}">
      <dsp:nvSpPr>
        <dsp:cNvPr id="0" name=""/>
        <dsp:cNvSpPr/>
      </dsp:nvSpPr>
      <dsp:spPr>
        <a:xfrm>
          <a:off x="8772942" y="217128"/>
          <a:ext cx="244264" cy="285743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nl-NL" sz="1200" kern="1200"/>
        </a:p>
      </dsp:txBody>
      <dsp:txXfrm>
        <a:off x="8772942" y="274277"/>
        <a:ext cx="170985" cy="171445"/>
      </dsp:txXfrm>
    </dsp:sp>
    <dsp:sp modelId="{191A101F-7C6A-43F4-AE76-9BC1EDA832AB}">
      <dsp:nvSpPr>
        <dsp:cNvPr id="0" name=""/>
        <dsp:cNvSpPr/>
      </dsp:nvSpPr>
      <dsp:spPr>
        <a:xfrm>
          <a:off x="9118599" y="162122"/>
          <a:ext cx="1152190" cy="39575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1600" b="1" kern="1200" dirty="0"/>
            <a:t>13-10-2019</a:t>
          </a:r>
        </a:p>
      </dsp:txBody>
      <dsp:txXfrm>
        <a:off x="9130190" y="173713"/>
        <a:ext cx="1129008" cy="37257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14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15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16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17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18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19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20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21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22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23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24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25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26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27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28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29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30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91D1999-38DD-4855-87EC-1B37BFE7C573}" type="datetimeFigureOut">
              <a:rPr lang="nl-NL" smtClean="0"/>
              <a:t>5-9-2024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EE2893E-8CC8-45AB-9822-D5849469ABE5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95965493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EE2893E-8CC8-45AB-9822-D5849469ABE5}" type="slidenum">
              <a:rPr lang="nl-NL" smtClean="0"/>
              <a:t>8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0423559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dia"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826234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C3751D4-E72D-F2E1-2770-3BCBFCE537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B4EE55A3-EE04-7279-C223-CE54759A5D3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BEB86FBA-8156-E7FC-D79B-073B7CE55B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158B3A-7F7E-4509-9AEB-0DBCE4A2D70D}" type="datetimeFigureOut">
              <a:rPr lang="nl-NL" smtClean="0"/>
              <a:t>5-9-2024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90531FBE-F83F-A146-315C-0461797D6E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D76A3570-2ADA-1450-59B9-C3F908FF4F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3C71F7-6B73-4451-8337-E0CADC1F0533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6196584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>
            <a:extLst>
              <a:ext uri="{FF2B5EF4-FFF2-40B4-BE49-F238E27FC236}">
                <a16:creationId xmlns:a16="http://schemas.microsoft.com/office/drawing/2014/main" id="{BD0242A1-EAE2-ADF9-56F6-9251484BEB3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B16556F7-4EEB-B10A-7394-1F6A701A387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F1C405BE-547C-4CD6-B1AD-D46A29AE86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158B3A-7F7E-4509-9AEB-0DBCE4A2D70D}" type="datetimeFigureOut">
              <a:rPr lang="nl-NL" smtClean="0"/>
              <a:t>5-9-2024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157CD3DF-9872-B60E-F886-5E21A07432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F010D783-3D82-A0B0-0E35-C000016888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3C71F7-6B73-4451-8337-E0CADC1F0533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7886851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809F231-F1B2-A443-B3E3-A3F035A037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9A4E47B5-2696-2596-D477-9A6D69E6081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DC8A89C9-AEAC-DDC5-A9C4-99C96A8E36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158B3A-7F7E-4509-9AEB-0DBCE4A2D70D}" type="datetimeFigureOut">
              <a:rPr lang="nl-NL" smtClean="0"/>
              <a:t>5-9-2024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EA3F97D0-31D7-944D-44FD-04D4ABA542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D0241787-4093-75C5-4CA2-78CD9CBE95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3C71F7-6B73-4451-8337-E0CADC1F0533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3320468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B99A001-424A-02D3-5BF3-1BDA5078B1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3D6466A6-36E9-34D2-FA2A-2B97434A6AC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F23361F3-7CCC-E042-4EA6-23C102933F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158B3A-7F7E-4509-9AEB-0DBCE4A2D70D}" type="datetimeFigureOut">
              <a:rPr lang="nl-NL" smtClean="0"/>
              <a:t>5-9-2024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81C328AC-73EC-3A5C-23FD-130082DE5B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958B4183-8E87-F876-0B03-8ABD6897F1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3C71F7-6B73-4451-8337-E0CADC1F0533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2857122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F4A92D2-3DF5-586F-CB0B-A0E67E7741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1F8EAD9E-1727-5848-8AAC-C1FB195EB82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C0F6947E-A592-2555-E91A-C973DD4452A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BFE30C4E-8EEC-C884-30D4-71D98F0782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158B3A-7F7E-4509-9AEB-0DBCE4A2D70D}" type="datetimeFigureOut">
              <a:rPr lang="nl-NL" smtClean="0"/>
              <a:t>5-9-2024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3A540EB7-27C7-5EB1-6379-4C62034CDC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F4CC6C2D-8FFB-26EB-4C56-6A4886C915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3C71F7-6B73-4451-8337-E0CADC1F0533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7569838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B00F134-96E4-C1D5-DD59-AA2E97D379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D7884E45-022D-DBC7-24C1-413C5F8C8EB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F34BE8ED-0295-0AD6-5A6A-F3990453BE3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tekst 4">
            <a:extLst>
              <a:ext uri="{FF2B5EF4-FFF2-40B4-BE49-F238E27FC236}">
                <a16:creationId xmlns:a16="http://schemas.microsoft.com/office/drawing/2014/main" id="{1C02975D-2226-664F-3FD1-61A4E960AF6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6" name="Tijdelijke aanduiding voor inhoud 5">
            <a:extLst>
              <a:ext uri="{FF2B5EF4-FFF2-40B4-BE49-F238E27FC236}">
                <a16:creationId xmlns:a16="http://schemas.microsoft.com/office/drawing/2014/main" id="{F5ECC8BC-A3CA-323B-02A4-D805186B3AF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7" name="Tijdelijke aanduiding voor datum 6">
            <a:extLst>
              <a:ext uri="{FF2B5EF4-FFF2-40B4-BE49-F238E27FC236}">
                <a16:creationId xmlns:a16="http://schemas.microsoft.com/office/drawing/2014/main" id="{8679EFFD-6D78-3B4B-9ABD-0B687B2338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158B3A-7F7E-4509-9AEB-0DBCE4A2D70D}" type="datetimeFigureOut">
              <a:rPr lang="nl-NL" smtClean="0"/>
              <a:t>5-9-2024</a:t>
            </a:fld>
            <a:endParaRPr lang="nl-NL"/>
          </a:p>
        </p:txBody>
      </p:sp>
      <p:sp>
        <p:nvSpPr>
          <p:cNvPr id="8" name="Tijdelijke aanduiding voor voettekst 7">
            <a:extLst>
              <a:ext uri="{FF2B5EF4-FFF2-40B4-BE49-F238E27FC236}">
                <a16:creationId xmlns:a16="http://schemas.microsoft.com/office/drawing/2014/main" id="{DA87A3EC-0704-4E6C-AE29-85403A6518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Tijdelijke aanduiding voor dianummer 8">
            <a:extLst>
              <a:ext uri="{FF2B5EF4-FFF2-40B4-BE49-F238E27FC236}">
                <a16:creationId xmlns:a16="http://schemas.microsoft.com/office/drawing/2014/main" id="{2755F390-C71F-4C4E-5987-0022E41CAB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3C71F7-6B73-4451-8337-E0CADC1F0533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9423302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904EA41-5B2D-FE21-5EEF-6BC92FE2FE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datum 2">
            <a:extLst>
              <a:ext uri="{FF2B5EF4-FFF2-40B4-BE49-F238E27FC236}">
                <a16:creationId xmlns:a16="http://schemas.microsoft.com/office/drawing/2014/main" id="{437C508F-A2DA-DF44-81EE-975A4EECAB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158B3A-7F7E-4509-9AEB-0DBCE4A2D70D}" type="datetimeFigureOut">
              <a:rPr lang="nl-NL" smtClean="0"/>
              <a:t>5-9-2024</a:t>
            </a:fld>
            <a:endParaRPr lang="nl-NL"/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7C56595C-FCD4-2427-ECAD-E885FA0693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B34A7DE0-6A9D-364A-DB08-0D70DF6477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3C71F7-6B73-4451-8337-E0CADC1F0533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8930191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>
            <a:extLst>
              <a:ext uri="{FF2B5EF4-FFF2-40B4-BE49-F238E27FC236}">
                <a16:creationId xmlns:a16="http://schemas.microsoft.com/office/drawing/2014/main" id="{5C4BD16C-7B1D-60DB-8A2E-81A8B42372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158B3A-7F7E-4509-9AEB-0DBCE4A2D70D}" type="datetimeFigureOut">
              <a:rPr lang="nl-NL" smtClean="0"/>
              <a:t>5-9-2024</a:t>
            </a:fld>
            <a:endParaRPr lang="nl-NL"/>
          </a:p>
        </p:txBody>
      </p:sp>
      <p:sp>
        <p:nvSpPr>
          <p:cNvPr id="3" name="Tijdelijke aanduiding voor voettekst 2">
            <a:extLst>
              <a:ext uri="{FF2B5EF4-FFF2-40B4-BE49-F238E27FC236}">
                <a16:creationId xmlns:a16="http://schemas.microsoft.com/office/drawing/2014/main" id="{3D22D17E-472F-1D89-F521-D382DDFDB7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79199AB5-A25E-A93B-4D5A-B4059B1555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3C71F7-6B73-4451-8337-E0CADC1F0533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7697656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9DB1636-C467-8781-42E4-0E2558367D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DED62E2E-3B5C-F42F-D2E5-E7814932035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33D45AEA-1486-907F-0785-F7D3416A1BD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A64824A3-7803-9452-D9E3-5BD74A8A0B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158B3A-7F7E-4509-9AEB-0DBCE4A2D70D}" type="datetimeFigureOut">
              <a:rPr lang="nl-NL" smtClean="0"/>
              <a:t>5-9-2024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D6E4097A-311A-40DD-FFA4-6BD1696E22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490CE0BE-1C76-8D1F-4E5D-9F92413997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3C71F7-6B73-4451-8337-E0CADC1F0533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1456700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A0760B0-C816-8E51-85D5-83254CE7D6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afbeelding 2">
            <a:extLst>
              <a:ext uri="{FF2B5EF4-FFF2-40B4-BE49-F238E27FC236}">
                <a16:creationId xmlns:a16="http://schemas.microsoft.com/office/drawing/2014/main" id="{6F6390B4-B617-AF6E-4DE2-1781E95458B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5956DE7F-2D73-3885-66C0-B0BB2E291A4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B838A4D3-7738-59CD-EEDD-64FDFF6BE5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158B3A-7F7E-4509-9AEB-0DBCE4A2D70D}" type="datetimeFigureOut">
              <a:rPr lang="nl-NL" smtClean="0"/>
              <a:t>5-9-2024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72D47495-670C-AC7D-2D54-AE47090364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F09EC055-CA27-E096-0BB4-DE8D8407F5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3C71F7-6B73-4451-8337-E0CADC1F0533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5346087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>
            <a:extLst>
              <a:ext uri="{FF2B5EF4-FFF2-40B4-BE49-F238E27FC236}">
                <a16:creationId xmlns:a16="http://schemas.microsoft.com/office/drawing/2014/main" id="{6997D6CD-2B12-B89D-5E70-C821E202DC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364C84F2-9D57-14AD-64AC-DCE545FC5FA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E2A4F098-8088-18F1-CD95-306D57D9E5E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B1158B3A-7F7E-4509-9AEB-0DBCE4A2D70D}" type="datetimeFigureOut">
              <a:rPr lang="nl-NL" smtClean="0"/>
              <a:t>5-9-2024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36930BD0-5654-59C3-F1A4-A0E3A7C2EAC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DA243867-E986-9349-8AE7-20F63F0ED36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B33C71F7-6B73-4451-8337-E0CADC1F0533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5786901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13" Type="http://schemas.openxmlformats.org/officeDocument/2006/relationships/diagramLayout" Target="../diagrams/layout23.xml"/><Relationship Id="rId18" Type="http://schemas.openxmlformats.org/officeDocument/2006/relationships/diagramLayout" Target="../diagrams/layout24.xml"/><Relationship Id="rId26" Type="http://schemas.microsoft.com/office/2007/relationships/diagramDrawing" Target="../diagrams/drawing25.xml"/><Relationship Id="rId39" Type="http://schemas.openxmlformats.org/officeDocument/2006/relationships/diagramQuickStyle" Target="../diagrams/quickStyle28.xml"/><Relationship Id="rId21" Type="http://schemas.microsoft.com/office/2007/relationships/diagramDrawing" Target="../diagrams/drawing24.xml"/><Relationship Id="rId34" Type="http://schemas.openxmlformats.org/officeDocument/2006/relationships/diagramQuickStyle" Target="../diagrams/quickStyle27.xml"/><Relationship Id="rId42" Type="http://schemas.openxmlformats.org/officeDocument/2006/relationships/diagramData" Target="../diagrams/data29.xml"/><Relationship Id="rId47" Type="http://schemas.openxmlformats.org/officeDocument/2006/relationships/diagramData" Target="../diagrams/data30.xml"/><Relationship Id="rId50" Type="http://schemas.openxmlformats.org/officeDocument/2006/relationships/diagramColors" Target="../diagrams/colors30.xml"/><Relationship Id="rId7" Type="http://schemas.openxmlformats.org/officeDocument/2006/relationships/diagramData" Target="../diagrams/data22.xml"/><Relationship Id="rId2" Type="http://schemas.openxmlformats.org/officeDocument/2006/relationships/diagramData" Target="../diagrams/data21.xml"/><Relationship Id="rId16" Type="http://schemas.microsoft.com/office/2007/relationships/diagramDrawing" Target="../diagrams/drawing23.xml"/><Relationship Id="rId29" Type="http://schemas.openxmlformats.org/officeDocument/2006/relationships/diagramQuickStyle" Target="../diagrams/quickStyle26.xml"/><Relationship Id="rId11" Type="http://schemas.microsoft.com/office/2007/relationships/diagramDrawing" Target="../diagrams/drawing22.xml"/><Relationship Id="rId24" Type="http://schemas.openxmlformats.org/officeDocument/2006/relationships/diagramQuickStyle" Target="../diagrams/quickStyle25.xml"/><Relationship Id="rId32" Type="http://schemas.openxmlformats.org/officeDocument/2006/relationships/diagramData" Target="../diagrams/data27.xml"/><Relationship Id="rId37" Type="http://schemas.openxmlformats.org/officeDocument/2006/relationships/diagramData" Target="../diagrams/data28.xml"/><Relationship Id="rId40" Type="http://schemas.openxmlformats.org/officeDocument/2006/relationships/diagramColors" Target="../diagrams/colors28.xml"/><Relationship Id="rId45" Type="http://schemas.openxmlformats.org/officeDocument/2006/relationships/diagramColors" Target="../diagrams/colors29.xml"/><Relationship Id="rId5" Type="http://schemas.openxmlformats.org/officeDocument/2006/relationships/diagramColors" Target="../diagrams/colors21.xml"/><Relationship Id="rId15" Type="http://schemas.openxmlformats.org/officeDocument/2006/relationships/diagramColors" Target="../diagrams/colors23.xml"/><Relationship Id="rId23" Type="http://schemas.openxmlformats.org/officeDocument/2006/relationships/diagramLayout" Target="../diagrams/layout25.xml"/><Relationship Id="rId28" Type="http://schemas.openxmlformats.org/officeDocument/2006/relationships/diagramLayout" Target="../diagrams/layout26.xml"/><Relationship Id="rId36" Type="http://schemas.microsoft.com/office/2007/relationships/diagramDrawing" Target="../diagrams/drawing27.xml"/><Relationship Id="rId49" Type="http://schemas.openxmlformats.org/officeDocument/2006/relationships/diagramQuickStyle" Target="../diagrams/quickStyle30.xml"/><Relationship Id="rId10" Type="http://schemas.openxmlformats.org/officeDocument/2006/relationships/diagramColors" Target="../diagrams/colors22.xml"/><Relationship Id="rId19" Type="http://schemas.openxmlformats.org/officeDocument/2006/relationships/diagramQuickStyle" Target="../diagrams/quickStyle24.xml"/><Relationship Id="rId31" Type="http://schemas.microsoft.com/office/2007/relationships/diagramDrawing" Target="../diagrams/drawing26.xml"/><Relationship Id="rId44" Type="http://schemas.openxmlformats.org/officeDocument/2006/relationships/diagramQuickStyle" Target="../diagrams/quickStyle29.xml"/><Relationship Id="rId4" Type="http://schemas.openxmlformats.org/officeDocument/2006/relationships/diagramQuickStyle" Target="../diagrams/quickStyle21.xml"/><Relationship Id="rId9" Type="http://schemas.openxmlformats.org/officeDocument/2006/relationships/diagramQuickStyle" Target="../diagrams/quickStyle22.xml"/><Relationship Id="rId14" Type="http://schemas.openxmlformats.org/officeDocument/2006/relationships/diagramQuickStyle" Target="../diagrams/quickStyle23.xml"/><Relationship Id="rId22" Type="http://schemas.openxmlformats.org/officeDocument/2006/relationships/diagramData" Target="../diagrams/data25.xml"/><Relationship Id="rId27" Type="http://schemas.openxmlformats.org/officeDocument/2006/relationships/diagramData" Target="../diagrams/data26.xml"/><Relationship Id="rId30" Type="http://schemas.openxmlformats.org/officeDocument/2006/relationships/diagramColors" Target="../diagrams/colors26.xml"/><Relationship Id="rId35" Type="http://schemas.openxmlformats.org/officeDocument/2006/relationships/diagramColors" Target="../diagrams/colors27.xml"/><Relationship Id="rId43" Type="http://schemas.openxmlformats.org/officeDocument/2006/relationships/diagramLayout" Target="../diagrams/layout29.xml"/><Relationship Id="rId48" Type="http://schemas.openxmlformats.org/officeDocument/2006/relationships/diagramLayout" Target="../diagrams/layout30.xml"/><Relationship Id="rId8" Type="http://schemas.openxmlformats.org/officeDocument/2006/relationships/diagramLayout" Target="../diagrams/layout22.xml"/><Relationship Id="rId51" Type="http://schemas.microsoft.com/office/2007/relationships/diagramDrawing" Target="../diagrams/drawing30.xml"/><Relationship Id="rId3" Type="http://schemas.openxmlformats.org/officeDocument/2006/relationships/diagramLayout" Target="../diagrams/layout21.xml"/><Relationship Id="rId12" Type="http://schemas.openxmlformats.org/officeDocument/2006/relationships/diagramData" Target="../diagrams/data23.xml"/><Relationship Id="rId17" Type="http://schemas.openxmlformats.org/officeDocument/2006/relationships/diagramData" Target="../diagrams/data24.xml"/><Relationship Id="rId25" Type="http://schemas.openxmlformats.org/officeDocument/2006/relationships/diagramColors" Target="../diagrams/colors25.xml"/><Relationship Id="rId33" Type="http://schemas.openxmlformats.org/officeDocument/2006/relationships/diagramLayout" Target="../diagrams/layout27.xml"/><Relationship Id="rId38" Type="http://schemas.openxmlformats.org/officeDocument/2006/relationships/diagramLayout" Target="../diagrams/layout28.xml"/><Relationship Id="rId46" Type="http://schemas.microsoft.com/office/2007/relationships/diagramDrawing" Target="../diagrams/drawing29.xml"/><Relationship Id="rId20" Type="http://schemas.openxmlformats.org/officeDocument/2006/relationships/diagramColors" Target="../diagrams/colors24.xml"/><Relationship Id="rId41" Type="http://schemas.microsoft.com/office/2007/relationships/diagramDrawing" Target="../diagrams/drawing28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2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3.xml"/><Relationship Id="rId4" Type="http://schemas.openxmlformats.org/officeDocument/2006/relationships/hyperlink" Target="https://pixabay.com/en/question-mark-question-icon-blue-310100/" TargetMode="Externa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4.xml"/><Relationship Id="rId4" Type="http://schemas.openxmlformats.org/officeDocument/2006/relationships/hyperlink" Target="https://pixabay.com/en/question-mark-question-icon-blue-310100/" TargetMode="Externa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s://pixabay.com/illustrations/thumbs-up-smiley-face-emoji-happy-4007573/" TargetMode="Externa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pngall.com/applause-png/" TargetMode="Externa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4" Type="http://schemas.openxmlformats.org/officeDocument/2006/relationships/hyperlink" Target="https://creativecommons.org/licenses/by-nc/3.0/" TargetMode="Externa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5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s://ct101.commons.gc.cuny.edu/assignment-2-gif-post-2/" TargetMode="External"/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3" Type="http://schemas.openxmlformats.org/officeDocument/2006/relationships/diagramData" Target="../diagrams/data3.xml"/><Relationship Id="rId18" Type="http://schemas.openxmlformats.org/officeDocument/2006/relationships/diagramData" Target="../diagrams/data4.xml"/><Relationship Id="rId26" Type="http://schemas.openxmlformats.org/officeDocument/2006/relationships/diagramColors" Target="../diagrams/colors5.xml"/><Relationship Id="rId39" Type="http://schemas.openxmlformats.org/officeDocument/2006/relationships/diagramLayout" Target="../diagrams/layout8.xml"/><Relationship Id="rId21" Type="http://schemas.openxmlformats.org/officeDocument/2006/relationships/diagramColors" Target="../diagrams/colors4.xml"/><Relationship Id="rId34" Type="http://schemas.openxmlformats.org/officeDocument/2006/relationships/diagramLayout" Target="../diagrams/layout7.xml"/><Relationship Id="rId42" Type="http://schemas.microsoft.com/office/2007/relationships/diagramDrawing" Target="../diagrams/drawing8.xml"/><Relationship Id="rId47" Type="http://schemas.microsoft.com/office/2007/relationships/diagramDrawing" Target="../diagrams/drawing9.xml"/><Relationship Id="rId50" Type="http://schemas.openxmlformats.org/officeDocument/2006/relationships/diagramQuickStyle" Target="../diagrams/quickStyle10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.xml"/><Relationship Id="rId16" Type="http://schemas.openxmlformats.org/officeDocument/2006/relationships/diagramColors" Target="../diagrams/colors3.xml"/><Relationship Id="rId29" Type="http://schemas.openxmlformats.org/officeDocument/2006/relationships/diagramLayout" Target="../diagrams/layout6.xml"/><Relationship Id="rId11" Type="http://schemas.openxmlformats.org/officeDocument/2006/relationships/diagramColors" Target="../diagrams/colors2.xml"/><Relationship Id="rId24" Type="http://schemas.openxmlformats.org/officeDocument/2006/relationships/diagramLayout" Target="../diagrams/layout5.xml"/><Relationship Id="rId32" Type="http://schemas.microsoft.com/office/2007/relationships/diagramDrawing" Target="../diagrams/drawing6.xml"/><Relationship Id="rId37" Type="http://schemas.microsoft.com/office/2007/relationships/diagramDrawing" Target="../diagrams/drawing7.xml"/><Relationship Id="rId40" Type="http://schemas.openxmlformats.org/officeDocument/2006/relationships/diagramQuickStyle" Target="../diagrams/quickStyle8.xml"/><Relationship Id="rId45" Type="http://schemas.openxmlformats.org/officeDocument/2006/relationships/diagramQuickStyle" Target="../diagrams/quickStyle9.xml"/><Relationship Id="rId5" Type="http://schemas.openxmlformats.org/officeDocument/2006/relationships/diagramQuickStyle" Target="../diagrams/quickStyle1.xml"/><Relationship Id="rId15" Type="http://schemas.openxmlformats.org/officeDocument/2006/relationships/diagramQuickStyle" Target="../diagrams/quickStyle3.xml"/><Relationship Id="rId23" Type="http://schemas.openxmlformats.org/officeDocument/2006/relationships/diagramData" Target="../diagrams/data5.xml"/><Relationship Id="rId28" Type="http://schemas.openxmlformats.org/officeDocument/2006/relationships/diagramData" Target="../diagrams/data6.xml"/><Relationship Id="rId36" Type="http://schemas.openxmlformats.org/officeDocument/2006/relationships/diagramColors" Target="../diagrams/colors7.xml"/><Relationship Id="rId49" Type="http://schemas.openxmlformats.org/officeDocument/2006/relationships/diagramLayout" Target="../diagrams/layout10.xml"/><Relationship Id="rId10" Type="http://schemas.openxmlformats.org/officeDocument/2006/relationships/diagramQuickStyle" Target="../diagrams/quickStyle2.xml"/><Relationship Id="rId19" Type="http://schemas.openxmlformats.org/officeDocument/2006/relationships/diagramLayout" Target="../diagrams/layout4.xml"/><Relationship Id="rId31" Type="http://schemas.openxmlformats.org/officeDocument/2006/relationships/diagramColors" Target="../diagrams/colors6.xml"/><Relationship Id="rId44" Type="http://schemas.openxmlformats.org/officeDocument/2006/relationships/diagramLayout" Target="../diagrams/layout9.xml"/><Relationship Id="rId52" Type="http://schemas.microsoft.com/office/2007/relationships/diagramDrawing" Target="../diagrams/drawing10.xml"/><Relationship Id="rId4" Type="http://schemas.openxmlformats.org/officeDocument/2006/relationships/diagramLayout" Target="../diagrams/layout1.xml"/><Relationship Id="rId9" Type="http://schemas.openxmlformats.org/officeDocument/2006/relationships/diagramLayout" Target="../diagrams/layout2.xml"/><Relationship Id="rId14" Type="http://schemas.openxmlformats.org/officeDocument/2006/relationships/diagramLayout" Target="../diagrams/layout3.xml"/><Relationship Id="rId22" Type="http://schemas.microsoft.com/office/2007/relationships/diagramDrawing" Target="../diagrams/drawing4.xml"/><Relationship Id="rId27" Type="http://schemas.microsoft.com/office/2007/relationships/diagramDrawing" Target="../diagrams/drawing5.xml"/><Relationship Id="rId30" Type="http://schemas.openxmlformats.org/officeDocument/2006/relationships/diagramQuickStyle" Target="../diagrams/quickStyle6.xml"/><Relationship Id="rId35" Type="http://schemas.openxmlformats.org/officeDocument/2006/relationships/diagramQuickStyle" Target="../diagrams/quickStyle7.xml"/><Relationship Id="rId43" Type="http://schemas.openxmlformats.org/officeDocument/2006/relationships/diagramData" Target="../diagrams/data9.xml"/><Relationship Id="rId48" Type="http://schemas.openxmlformats.org/officeDocument/2006/relationships/diagramData" Target="../diagrams/data10.xml"/><Relationship Id="rId8" Type="http://schemas.openxmlformats.org/officeDocument/2006/relationships/diagramData" Target="../diagrams/data2.xml"/><Relationship Id="rId51" Type="http://schemas.openxmlformats.org/officeDocument/2006/relationships/diagramColors" Target="../diagrams/colors10.xml"/><Relationship Id="rId3" Type="http://schemas.openxmlformats.org/officeDocument/2006/relationships/diagramData" Target="../diagrams/data1.xml"/><Relationship Id="rId12" Type="http://schemas.microsoft.com/office/2007/relationships/diagramDrawing" Target="../diagrams/drawing2.xml"/><Relationship Id="rId17" Type="http://schemas.microsoft.com/office/2007/relationships/diagramDrawing" Target="../diagrams/drawing3.xml"/><Relationship Id="rId25" Type="http://schemas.openxmlformats.org/officeDocument/2006/relationships/diagramQuickStyle" Target="../diagrams/quickStyle5.xml"/><Relationship Id="rId33" Type="http://schemas.openxmlformats.org/officeDocument/2006/relationships/diagramData" Target="../diagrams/data7.xml"/><Relationship Id="rId38" Type="http://schemas.openxmlformats.org/officeDocument/2006/relationships/diagramData" Target="../diagrams/data8.xml"/><Relationship Id="rId46" Type="http://schemas.openxmlformats.org/officeDocument/2006/relationships/diagramColors" Target="../diagrams/colors9.xml"/><Relationship Id="rId20" Type="http://schemas.openxmlformats.org/officeDocument/2006/relationships/diagramQuickStyle" Target="../diagrams/quickStyle4.xml"/><Relationship Id="rId41" Type="http://schemas.openxmlformats.org/officeDocument/2006/relationships/diagramColors" Target="../diagrams/colors8.xml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1.xml"/></Relationships>
</file>

<file path=ppt/slides/_rels/slide9.xml.rels><?xml version="1.0" encoding="UTF-8" standalone="yes"?>
<Relationships xmlns="http://schemas.openxmlformats.org/package/2006/relationships"><Relationship Id="rId13" Type="http://schemas.openxmlformats.org/officeDocument/2006/relationships/diagramLayout" Target="../diagrams/layout13.xml"/><Relationship Id="rId18" Type="http://schemas.openxmlformats.org/officeDocument/2006/relationships/diagramLayout" Target="../diagrams/layout14.xml"/><Relationship Id="rId26" Type="http://schemas.microsoft.com/office/2007/relationships/diagramDrawing" Target="../diagrams/drawing15.xml"/><Relationship Id="rId39" Type="http://schemas.openxmlformats.org/officeDocument/2006/relationships/diagramQuickStyle" Target="../diagrams/quickStyle18.xml"/><Relationship Id="rId21" Type="http://schemas.microsoft.com/office/2007/relationships/diagramDrawing" Target="../diagrams/drawing14.xml"/><Relationship Id="rId34" Type="http://schemas.openxmlformats.org/officeDocument/2006/relationships/diagramQuickStyle" Target="../diagrams/quickStyle17.xml"/><Relationship Id="rId42" Type="http://schemas.openxmlformats.org/officeDocument/2006/relationships/diagramData" Target="../diagrams/data19.xml"/><Relationship Id="rId47" Type="http://schemas.openxmlformats.org/officeDocument/2006/relationships/diagramData" Target="../diagrams/data20.xml"/><Relationship Id="rId50" Type="http://schemas.openxmlformats.org/officeDocument/2006/relationships/diagramColors" Target="../diagrams/colors20.xml"/><Relationship Id="rId7" Type="http://schemas.openxmlformats.org/officeDocument/2006/relationships/diagramData" Target="../diagrams/data12.xml"/><Relationship Id="rId2" Type="http://schemas.openxmlformats.org/officeDocument/2006/relationships/diagramData" Target="../diagrams/data11.xml"/><Relationship Id="rId16" Type="http://schemas.microsoft.com/office/2007/relationships/diagramDrawing" Target="../diagrams/drawing13.xml"/><Relationship Id="rId29" Type="http://schemas.openxmlformats.org/officeDocument/2006/relationships/diagramQuickStyle" Target="../diagrams/quickStyle16.xml"/><Relationship Id="rId11" Type="http://schemas.microsoft.com/office/2007/relationships/diagramDrawing" Target="../diagrams/drawing12.xml"/><Relationship Id="rId24" Type="http://schemas.openxmlformats.org/officeDocument/2006/relationships/diagramQuickStyle" Target="../diagrams/quickStyle15.xml"/><Relationship Id="rId32" Type="http://schemas.openxmlformats.org/officeDocument/2006/relationships/diagramData" Target="../diagrams/data17.xml"/><Relationship Id="rId37" Type="http://schemas.openxmlformats.org/officeDocument/2006/relationships/diagramData" Target="../diagrams/data18.xml"/><Relationship Id="rId40" Type="http://schemas.openxmlformats.org/officeDocument/2006/relationships/diagramColors" Target="../diagrams/colors18.xml"/><Relationship Id="rId45" Type="http://schemas.openxmlformats.org/officeDocument/2006/relationships/diagramColors" Target="../diagrams/colors19.xml"/><Relationship Id="rId5" Type="http://schemas.openxmlformats.org/officeDocument/2006/relationships/diagramColors" Target="../diagrams/colors11.xml"/><Relationship Id="rId15" Type="http://schemas.openxmlformats.org/officeDocument/2006/relationships/diagramColors" Target="../diagrams/colors13.xml"/><Relationship Id="rId23" Type="http://schemas.openxmlformats.org/officeDocument/2006/relationships/diagramLayout" Target="../diagrams/layout15.xml"/><Relationship Id="rId28" Type="http://schemas.openxmlformats.org/officeDocument/2006/relationships/diagramLayout" Target="../diagrams/layout16.xml"/><Relationship Id="rId36" Type="http://schemas.microsoft.com/office/2007/relationships/diagramDrawing" Target="../diagrams/drawing17.xml"/><Relationship Id="rId49" Type="http://schemas.openxmlformats.org/officeDocument/2006/relationships/diagramQuickStyle" Target="../diagrams/quickStyle20.xml"/><Relationship Id="rId10" Type="http://schemas.openxmlformats.org/officeDocument/2006/relationships/diagramColors" Target="../diagrams/colors12.xml"/><Relationship Id="rId19" Type="http://schemas.openxmlformats.org/officeDocument/2006/relationships/diagramQuickStyle" Target="../diagrams/quickStyle14.xml"/><Relationship Id="rId31" Type="http://schemas.microsoft.com/office/2007/relationships/diagramDrawing" Target="../diagrams/drawing16.xml"/><Relationship Id="rId44" Type="http://schemas.openxmlformats.org/officeDocument/2006/relationships/diagramQuickStyle" Target="../diagrams/quickStyle19.xml"/><Relationship Id="rId4" Type="http://schemas.openxmlformats.org/officeDocument/2006/relationships/diagramQuickStyle" Target="../diagrams/quickStyle11.xml"/><Relationship Id="rId9" Type="http://schemas.openxmlformats.org/officeDocument/2006/relationships/diagramQuickStyle" Target="../diagrams/quickStyle12.xml"/><Relationship Id="rId14" Type="http://schemas.openxmlformats.org/officeDocument/2006/relationships/diagramQuickStyle" Target="../diagrams/quickStyle13.xml"/><Relationship Id="rId22" Type="http://schemas.openxmlformats.org/officeDocument/2006/relationships/diagramData" Target="../diagrams/data15.xml"/><Relationship Id="rId27" Type="http://schemas.openxmlformats.org/officeDocument/2006/relationships/diagramData" Target="../diagrams/data16.xml"/><Relationship Id="rId30" Type="http://schemas.openxmlformats.org/officeDocument/2006/relationships/diagramColors" Target="../diagrams/colors16.xml"/><Relationship Id="rId35" Type="http://schemas.openxmlformats.org/officeDocument/2006/relationships/diagramColors" Target="../diagrams/colors17.xml"/><Relationship Id="rId43" Type="http://schemas.openxmlformats.org/officeDocument/2006/relationships/diagramLayout" Target="../diagrams/layout19.xml"/><Relationship Id="rId48" Type="http://schemas.openxmlformats.org/officeDocument/2006/relationships/diagramLayout" Target="../diagrams/layout20.xml"/><Relationship Id="rId8" Type="http://schemas.openxmlformats.org/officeDocument/2006/relationships/diagramLayout" Target="../diagrams/layout12.xml"/><Relationship Id="rId51" Type="http://schemas.microsoft.com/office/2007/relationships/diagramDrawing" Target="../diagrams/drawing20.xml"/><Relationship Id="rId3" Type="http://schemas.openxmlformats.org/officeDocument/2006/relationships/diagramLayout" Target="../diagrams/layout11.xml"/><Relationship Id="rId12" Type="http://schemas.openxmlformats.org/officeDocument/2006/relationships/diagramData" Target="../diagrams/data13.xml"/><Relationship Id="rId17" Type="http://schemas.openxmlformats.org/officeDocument/2006/relationships/diagramData" Target="../diagrams/data14.xml"/><Relationship Id="rId25" Type="http://schemas.openxmlformats.org/officeDocument/2006/relationships/diagramColors" Target="../diagrams/colors15.xml"/><Relationship Id="rId33" Type="http://schemas.openxmlformats.org/officeDocument/2006/relationships/diagramLayout" Target="../diagrams/layout17.xml"/><Relationship Id="rId38" Type="http://schemas.openxmlformats.org/officeDocument/2006/relationships/diagramLayout" Target="../diagrams/layout18.xml"/><Relationship Id="rId46" Type="http://schemas.microsoft.com/office/2007/relationships/diagramDrawing" Target="../diagrams/drawing19.xml"/><Relationship Id="rId20" Type="http://schemas.openxmlformats.org/officeDocument/2006/relationships/diagramColors" Target="../diagrams/colors14.xml"/><Relationship Id="rId41" Type="http://schemas.microsoft.com/office/2007/relationships/diagramDrawing" Target="../diagrams/drawing18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1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 descr="Afbeelding met Zaalspellen en zaalsporten, bal, biljartbal, Games&#10;&#10;Automatisch gegenereerde beschrijving">
            <a:extLst>
              <a:ext uri="{FF2B5EF4-FFF2-40B4-BE49-F238E27FC236}">
                <a16:creationId xmlns:a16="http://schemas.microsoft.com/office/drawing/2014/main" id="{06E9E0D6-B9CC-4935-E95F-5F4B534CCFC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2192000" cy="6928701"/>
          </a:xfrm>
          <a:prstGeom prst="rect">
            <a:avLst/>
          </a:prstGeom>
        </p:spPr>
      </p:pic>
      <p:pic>
        <p:nvPicPr>
          <p:cNvPr id="4" name="Afbeelding 3" descr="Afbeelding met tekst, Lettertype, Graphics, schermopname&#10;&#10;Automatisch gegenereerde beschrijving">
            <a:extLst>
              <a:ext uri="{FF2B5EF4-FFF2-40B4-BE49-F238E27FC236}">
                <a16:creationId xmlns:a16="http://schemas.microsoft.com/office/drawing/2014/main" id="{3EF5BB1F-92ED-437A-5A26-6F9AB33C91F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817" y="1037069"/>
            <a:ext cx="10514366" cy="5514560"/>
          </a:xfrm>
          <a:prstGeom prst="rect">
            <a:avLst/>
          </a:prstGeom>
          <a:effectLst>
            <a:outerShdw blurRad="165100" dist="254000" dir="2700000" algn="tl" rotWithShape="0">
              <a:prstClr val="black">
                <a:alpha val="41000"/>
              </a:prstClr>
            </a:outerShdw>
          </a:effectLst>
        </p:spPr>
      </p:pic>
      <p:pic>
        <p:nvPicPr>
          <p:cNvPr id="6" name="Afbeelding 5" descr="Afbeelding met logo, Lettertype, symbool, tekst&#10;&#10;Automatisch gegenereerde beschrijving">
            <a:extLst>
              <a:ext uri="{FF2B5EF4-FFF2-40B4-BE49-F238E27FC236}">
                <a16:creationId xmlns:a16="http://schemas.microsoft.com/office/drawing/2014/main" id="{B77F0060-5648-9920-D7AB-50120EC6679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6864" y="74004"/>
            <a:ext cx="3923225" cy="3786334"/>
          </a:xfrm>
          <a:prstGeom prst="rect">
            <a:avLst/>
          </a:prstGeom>
          <a:effectLst>
            <a:outerShdw blurRad="50800" dist="165100" dir="2700000" algn="tl" rotWithShape="0">
              <a:prstClr val="black">
                <a:alpha val="40000"/>
              </a:prstClr>
            </a:outerShdw>
          </a:effec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900812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Diagram 5">
            <a:extLst>
              <a:ext uri="{FF2B5EF4-FFF2-40B4-BE49-F238E27FC236}">
                <a16:creationId xmlns:a16="http://schemas.microsoft.com/office/drawing/2014/main" id="{08B3F826-3062-2C34-F0E6-02DFDBC90E0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325907679"/>
              </p:ext>
            </p:extLst>
          </p:nvPr>
        </p:nvGraphicFramePr>
        <p:xfrm>
          <a:off x="957080" y="5417516"/>
          <a:ext cx="10280705" cy="720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7" name="Diagram 6">
            <a:extLst>
              <a:ext uri="{FF2B5EF4-FFF2-40B4-BE49-F238E27FC236}">
                <a16:creationId xmlns:a16="http://schemas.microsoft.com/office/drawing/2014/main" id="{1BC83987-E10A-590B-C8C8-B40B3FE9C56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646623863"/>
              </p:ext>
            </p:extLst>
          </p:nvPr>
        </p:nvGraphicFramePr>
        <p:xfrm>
          <a:off x="957080" y="4957436"/>
          <a:ext cx="10280705" cy="720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graphicFrame>
        <p:nvGraphicFramePr>
          <p:cNvPr id="8" name="Diagram 7">
            <a:extLst>
              <a:ext uri="{FF2B5EF4-FFF2-40B4-BE49-F238E27FC236}">
                <a16:creationId xmlns:a16="http://schemas.microsoft.com/office/drawing/2014/main" id="{7EC63C20-5611-99AF-989F-18ABA55ABDD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411285228"/>
              </p:ext>
            </p:extLst>
          </p:nvPr>
        </p:nvGraphicFramePr>
        <p:xfrm>
          <a:off x="957080" y="4484832"/>
          <a:ext cx="10280705" cy="720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2" r:lo="rId13" r:qs="rId14" r:cs="rId15"/>
          </a:graphicData>
        </a:graphic>
      </p:graphicFrame>
      <p:graphicFrame>
        <p:nvGraphicFramePr>
          <p:cNvPr id="9" name="Diagram 8">
            <a:extLst>
              <a:ext uri="{FF2B5EF4-FFF2-40B4-BE49-F238E27FC236}">
                <a16:creationId xmlns:a16="http://schemas.microsoft.com/office/drawing/2014/main" id="{A7EBE290-ED43-8489-6BC8-DAC516E4338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030044443"/>
              </p:ext>
            </p:extLst>
          </p:nvPr>
        </p:nvGraphicFramePr>
        <p:xfrm>
          <a:off x="957080" y="4015597"/>
          <a:ext cx="10280705" cy="720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7" r:lo="rId18" r:qs="rId19" r:cs="rId20"/>
          </a:graphicData>
        </a:graphic>
      </p:graphicFrame>
      <p:graphicFrame>
        <p:nvGraphicFramePr>
          <p:cNvPr id="10" name="Diagram 9">
            <a:extLst>
              <a:ext uri="{FF2B5EF4-FFF2-40B4-BE49-F238E27FC236}">
                <a16:creationId xmlns:a16="http://schemas.microsoft.com/office/drawing/2014/main" id="{1C2055D6-53C0-D821-D988-02D4A03E6B8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257478974"/>
              </p:ext>
            </p:extLst>
          </p:nvPr>
        </p:nvGraphicFramePr>
        <p:xfrm>
          <a:off x="957080" y="3537162"/>
          <a:ext cx="10280705" cy="720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2" r:lo="rId23" r:qs="rId24" r:cs="rId25"/>
          </a:graphicData>
        </a:graphic>
      </p:graphicFrame>
      <p:graphicFrame>
        <p:nvGraphicFramePr>
          <p:cNvPr id="11" name="Diagram 10">
            <a:extLst>
              <a:ext uri="{FF2B5EF4-FFF2-40B4-BE49-F238E27FC236}">
                <a16:creationId xmlns:a16="http://schemas.microsoft.com/office/drawing/2014/main" id="{E93CCCC4-7907-8911-D8A4-99A1247AA59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846282743"/>
              </p:ext>
            </p:extLst>
          </p:nvPr>
        </p:nvGraphicFramePr>
        <p:xfrm>
          <a:off x="957080" y="3063337"/>
          <a:ext cx="10280705" cy="720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7" r:lo="rId28" r:qs="rId29" r:cs="rId30"/>
          </a:graphicData>
        </a:graphic>
      </p:graphicFrame>
      <p:graphicFrame>
        <p:nvGraphicFramePr>
          <p:cNvPr id="12" name="Diagram 11">
            <a:extLst>
              <a:ext uri="{FF2B5EF4-FFF2-40B4-BE49-F238E27FC236}">
                <a16:creationId xmlns:a16="http://schemas.microsoft.com/office/drawing/2014/main" id="{BD04C8C0-4C57-1D18-E9FA-B6A6E8761A7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2173198"/>
              </p:ext>
            </p:extLst>
          </p:nvPr>
        </p:nvGraphicFramePr>
        <p:xfrm>
          <a:off x="957080" y="2601731"/>
          <a:ext cx="10280705" cy="720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2" r:lo="rId33" r:qs="rId34" r:cs="rId35"/>
          </a:graphicData>
        </a:graphic>
      </p:graphicFrame>
      <p:graphicFrame>
        <p:nvGraphicFramePr>
          <p:cNvPr id="13" name="Diagram 12">
            <a:extLst>
              <a:ext uri="{FF2B5EF4-FFF2-40B4-BE49-F238E27FC236}">
                <a16:creationId xmlns:a16="http://schemas.microsoft.com/office/drawing/2014/main" id="{50D42EA9-74FC-D7B0-0A89-C8C0717B18D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902406773"/>
              </p:ext>
            </p:extLst>
          </p:nvPr>
        </p:nvGraphicFramePr>
        <p:xfrm>
          <a:off x="957080" y="2135071"/>
          <a:ext cx="10280705" cy="720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7" r:lo="rId38" r:qs="rId39" r:cs="rId40"/>
          </a:graphicData>
        </a:graphic>
      </p:graphicFrame>
      <p:graphicFrame>
        <p:nvGraphicFramePr>
          <p:cNvPr id="14" name="Diagram 13">
            <a:extLst>
              <a:ext uri="{FF2B5EF4-FFF2-40B4-BE49-F238E27FC236}">
                <a16:creationId xmlns:a16="http://schemas.microsoft.com/office/drawing/2014/main" id="{45671F7D-75C0-7AAB-1D42-69DD08493B9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866295471"/>
              </p:ext>
            </p:extLst>
          </p:nvPr>
        </p:nvGraphicFramePr>
        <p:xfrm>
          <a:off x="957080" y="1658818"/>
          <a:ext cx="10280705" cy="720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2" r:lo="rId43" r:qs="rId44" r:cs="rId45"/>
          </a:graphicData>
        </a:graphic>
      </p:graphicFrame>
      <p:graphicFrame>
        <p:nvGraphicFramePr>
          <p:cNvPr id="15" name="Diagram 14">
            <a:extLst>
              <a:ext uri="{FF2B5EF4-FFF2-40B4-BE49-F238E27FC236}">
                <a16:creationId xmlns:a16="http://schemas.microsoft.com/office/drawing/2014/main" id="{9C5BBE98-3509-01AF-89F4-103C2EA4C62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180598355"/>
              </p:ext>
            </p:extLst>
          </p:nvPr>
        </p:nvGraphicFramePr>
        <p:xfrm>
          <a:off x="957080" y="1178961"/>
          <a:ext cx="10280705" cy="720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7" r:lo="rId48" r:qs="rId49" r:cs="rId50"/>
          </a:graphicData>
        </a:graphic>
      </p:graphicFrame>
      <p:sp>
        <p:nvSpPr>
          <p:cNvPr id="16" name="Tekstvak 15">
            <a:extLst>
              <a:ext uri="{FF2B5EF4-FFF2-40B4-BE49-F238E27FC236}">
                <a16:creationId xmlns:a16="http://schemas.microsoft.com/office/drawing/2014/main" id="{FD04DBE8-B1CB-6A50-6F8C-E51484A87A0C}"/>
              </a:ext>
            </a:extLst>
          </p:cNvPr>
          <p:cNvSpPr txBox="1"/>
          <p:nvPr/>
        </p:nvSpPr>
        <p:spPr>
          <a:xfrm>
            <a:off x="577685" y="95824"/>
            <a:ext cx="1101367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5400" b="1" cap="small" dirty="0">
                <a:solidFill>
                  <a:srgbClr val="0070C0"/>
                </a:solidFill>
                <a:latin typeface="Eras Demi ITC" panose="020B0805030504020804" pitchFamily="34" charset="0"/>
              </a:rPr>
              <a:t>top 10 moyenne overall</a:t>
            </a:r>
          </a:p>
        </p:txBody>
      </p:sp>
    </p:spTree>
    <p:extLst>
      <p:ext uri="{BB962C8B-B14F-4D97-AF65-F5344CB8AC3E}">
        <p14:creationId xmlns:p14="http://schemas.microsoft.com/office/powerpoint/2010/main" val="32826968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4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4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4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4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4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4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4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4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4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4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4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4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4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4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4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4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4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4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4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4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6" grpId="0">
        <p:bldAsOne/>
      </p:bldGraphic>
      <p:bldGraphic spid="7" grpId="0">
        <p:bldAsOne/>
      </p:bldGraphic>
      <p:bldGraphic spid="8" grpId="0">
        <p:bldAsOne/>
      </p:bldGraphic>
      <p:bldGraphic spid="9" grpId="0">
        <p:bldAsOne/>
      </p:bldGraphic>
      <p:bldGraphic spid="10" grpId="0">
        <p:bldAsOne/>
      </p:bldGraphic>
      <p:bldGraphic spid="11" grpId="0">
        <p:bldAsOne/>
      </p:bldGraphic>
      <p:bldGraphic spid="12" grpId="0">
        <p:bldAsOne/>
      </p:bldGraphic>
      <p:bldGraphic spid="13" grpId="0">
        <p:bldAsOne/>
      </p:bldGraphic>
      <p:bldGraphic spid="14" grpId="0">
        <p:bldAsOne/>
      </p:bldGraphic>
      <p:bldGraphic spid="15" grpId="0">
        <p:bldAsOne/>
      </p:bldGraphic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kstvak 3">
            <a:extLst>
              <a:ext uri="{FF2B5EF4-FFF2-40B4-BE49-F238E27FC236}">
                <a16:creationId xmlns:a16="http://schemas.microsoft.com/office/drawing/2014/main" id="{21273E47-DD77-613B-74DA-C798E4FC18AB}"/>
              </a:ext>
            </a:extLst>
          </p:cNvPr>
          <p:cNvSpPr txBox="1"/>
          <p:nvPr/>
        </p:nvSpPr>
        <p:spPr>
          <a:xfrm>
            <a:off x="0" y="1997078"/>
            <a:ext cx="12192000" cy="3477875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nl-NL" sz="110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Eras Bold ITC" panose="020B0907030504020204" pitchFamily="34" charset="0"/>
              </a:rPr>
              <a:t>de beste spelers</a:t>
            </a:r>
          </a:p>
          <a:p>
            <a:pPr algn="ctr"/>
            <a:r>
              <a:rPr lang="nl-NL" sz="110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Eras Bold ITC" panose="020B0907030504020204" pitchFamily="34" charset="0"/>
              </a:rPr>
              <a:t>van de Regio</a:t>
            </a:r>
          </a:p>
        </p:txBody>
      </p:sp>
      <p:sp>
        <p:nvSpPr>
          <p:cNvPr id="2" name="Tekstvak 1">
            <a:extLst>
              <a:ext uri="{FF2B5EF4-FFF2-40B4-BE49-F238E27FC236}">
                <a16:creationId xmlns:a16="http://schemas.microsoft.com/office/drawing/2014/main" id="{F8CC3823-16B4-7F0C-A501-E3CAE1057ADE}"/>
              </a:ext>
            </a:extLst>
          </p:cNvPr>
          <p:cNvSpPr txBox="1"/>
          <p:nvPr/>
        </p:nvSpPr>
        <p:spPr>
          <a:xfrm>
            <a:off x="3895448" y="-958832"/>
            <a:ext cx="4079595" cy="9325630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nl-NL" sz="60000" b="1" spc="50" dirty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Eras Bold ITC" panose="020B0907030504020204" pitchFamily="34" charset="0"/>
              </a:rPr>
              <a:t>?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1072142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3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3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vak 1">
            <a:extLst>
              <a:ext uri="{FF2B5EF4-FFF2-40B4-BE49-F238E27FC236}">
                <a16:creationId xmlns:a16="http://schemas.microsoft.com/office/drawing/2014/main" id="{2C8C03E5-B1AB-43FB-EE35-86173F4127D1}"/>
              </a:ext>
            </a:extLst>
          </p:cNvPr>
          <p:cNvSpPr txBox="1"/>
          <p:nvPr/>
        </p:nvSpPr>
        <p:spPr>
          <a:xfrm>
            <a:off x="331697" y="536963"/>
            <a:ext cx="11546541" cy="1015663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nl-NL" sz="60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Eras Bold ITC" panose="020B0907030504020204" pitchFamily="34" charset="0"/>
              </a:rPr>
              <a:t>runner up:</a:t>
            </a:r>
          </a:p>
        </p:txBody>
      </p:sp>
      <p:sp>
        <p:nvSpPr>
          <p:cNvPr id="6" name="Tekstvak 5">
            <a:extLst>
              <a:ext uri="{FF2B5EF4-FFF2-40B4-BE49-F238E27FC236}">
                <a16:creationId xmlns:a16="http://schemas.microsoft.com/office/drawing/2014/main" id="{1550423C-0DE2-0A75-8A70-348AF47AEBA1}"/>
              </a:ext>
            </a:extLst>
          </p:cNvPr>
          <p:cNvSpPr txBox="1"/>
          <p:nvPr/>
        </p:nvSpPr>
        <p:spPr>
          <a:xfrm>
            <a:off x="119814" y="1767006"/>
            <a:ext cx="11578945" cy="3554819"/>
          </a:xfrm>
          <a:prstGeom prst="rect">
            <a:avLst/>
          </a:prstGeom>
          <a:noFill/>
          <a:effectLst>
            <a:outerShdw blurRad="88900" dist="152400" dir="2700000" algn="tl" rotWithShape="0">
              <a:prstClr val="black">
                <a:alpha val="38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nl-NL" sz="165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0070C0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Eras Demi ITC" panose="020B0805030504020804" pitchFamily="34" charset="0"/>
              </a:rPr>
              <a:t>Cor </a:t>
            </a:r>
            <a:r>
              <a:rPr lang="nl-NL" sz="16500" b="1" dirty="0" err="1">
                <a:ln w="13462">
                  <a:solidFill>
                    <a:schemeClr val="bg1"/>
                  </a:solidFill>
                  <a:prstDash val="solid"/>
                </a:ln>
                <a:solidFill>
                  <a:srgbClr val="0070C0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Eras Demi ITC" panose="020B0805030504020804" pitchFamily="34" charset="0"/>
              </a:rPr>
              <a:t>Hallers</a:t>
            </a:r>
            <a:endParaRPr lang="nl-NL" sz="16500" b="1" dirty="0">
              <a:ln w="13462">
                <a:solidFill>
                  <a:schemeClr val="bg1"/>
                </a:solidFill>
                <a:prstDash val="solid"/>
              </a:ln>
              <a:solidFill>
                <a:srgbClr val="0070C0"/>
              </a:solidFill>
              <a:effectLst>
                <a:outerShdw dist="38100" dir="2700000" algn="bl" rotWithShape="0">
                  <a:schemeClr val="accent5"/>
                </a:outerShdw>
              </a:effectLst>
              <a:latin typeface="Eras Demi ITC" panose="020B0805030504020804" pitchFamily="34" charset="0"/>
            </a:endParaRPr>
          </a:p>
          <a:p>
            <a:pPr algn="ctr"/>
            <a:r>
              <a:rPr lang="nl-NL" sz="6000" b="1" dirty="0" err="1">
                <a:ln w="13462">
                  <a:solidFill>
                    <a:schemeClr val="bg1"/>
                  </a:solidFill>
                  <a:prstDash val="solid"/>
                </a:ln>
                <a:effectLst>
                  <a:outerShdw dist="38100" dir="2700000" algn="bl" rotWithShape="0">
                    <a:schemeClr val="accent5"/>
                  </a:outerShdw>
                </a:effectLst>
                <a:latin typeface="Eras Demi ITC" panose="020B0805030504020804" pitchFamily="34" charset="0"/>
              </a:rPr>
              <a:t>Pomhorst</a:t>
            </a:r>
            <a:r>
              <a:rPr lang="nl-NL" sz="6000" b="1" dirty="0">
                <a:ln w="13462">
                  <a:solidFill>
                    <a:schemeClr val="bg1"/>
                  </a:solidFill>
                  <a:prstDash val="solid"/>
                </a:ln>
                <a:effectLst>
                  <a:outerShdw dist="38100" dir="2700000" algn="bl" rotWithShape="0">
                    <a:schemeClr val="accent5"/>
                  </a:outerShdw>
                </a:effectLst>
                <a:latin typeface="Eras Demi ITC" panose="020B0805030504020804" pitchFamily="34" charset="0"/>
              </a:rPr>
              <a:t> Wageningen</a:t>
            </a:r>
          </a:p>
        </p:txBody>
      </p:sp>
    </p:spTree>
    <p:extLst>
      <p:ext uri="{BB962C8B-B14F-4D97-AF65-F5344CB8AC3E}">
        <p14:creationId xmlns:p14="http://schemas.microsoft.com/office/powerpoint/2010/main" val="26592820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vak 1">
            <a:extLst>
              <a:ext uri="{FF2B5EF4-FFF2-40B4-BE49-F238E27FC236}">
                <a16:creationId xmlns:a16="http://schemas.microsoft.com/office/drawing/2014/main" id="{A56C8490-FD92-C434-2598-A08DB3C93B00}"/>
              </a:ext>
            </a:extLst>
          </p:cNvPr>
          <p:cNvSpPr txBox="1"/>
          <p:nvPr/>
        </p:nvSpPr>
        <p:spPr>
          <a:xfrm>
            <a:off x="429280" y="339743"/>
            <a:ext cx="1136033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3600" b="1" dirty="0">
                <a:latin typeface="Eras Demi ITC" panose="020B0805030504020804" pitchFamily="34" charset="0"/>
              </a:rPr>
              <a:t>vanaf 12 september 2016 tot nu:</a:t>
            </a:r>
          </a:p>
        </p:txBody>
      </p:sp>
      <p:pic>
        <p:nvPicPr>
          <p:cNvPr id="7" name="Afbeelding 6" descr="Afbeelding met cirkel, Graphics, ontwerp&#10;&#10;Automatisch gegenereerde beschrijving">
            <a:extLst>
              <a:ext uri="{FF2B5EF4-FFF2-40B4-BE49-F238E27FC236}">
                <a16:creationId xmlns:a16="http://schemas.microsoft.com/office/drawing/2014/main" id="{56A2CE13-660E-5FA0-B46E-D5011D5DC6D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4194411" y="2231411"/>
            <a:ext cx="3803178" cy="3803178"/>
          </a:xfrm>
          <a:prstGeom prst="rect">
            <a:avLst/>
          </a:prstGeom>
        </p:spPr>
      </p:pic>
      <p:sp>
        <p:nvSpPr>
          <p:cNvPr id="4" name="Tekstvak 3">
            <a:extLst>
              <a:ext uri="{FF2B5EF4-FFF2-40B4-BE49-F238E27FC236}">
                <a16:creationId xmlns:a16="http://schemas.microsoft.com/office/drawing/2014/main" id="{1865C366-9982-DBD7-414F-2688F6A62054}"/>
              </a:ext>
            </a:extLst>
          </p:cNvPr>
          <p:cNvSpPr txBox="1"/>
          <p:nvPr/>
        </p:nvSpPr>
        <p:spPr>
          <a:xfrm>
            <a:off x="415832" y="2064271"/>
            <a:ext cx="11360335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3600" b="1" dirty="0">
                <a:latin typeface="Eras Demi ITC" panose="020B0805030504020804" pitchFamily="34" charset="0"/>
              </a:rPr>
              <a:t>156 partijen met 3.351 beurten</a:t>
            </a:r>
          </a:p>
          <a:p>
            <a:pPr algn="ctr"/>
            <a:r>
              <a:rPr lang="nl-NL" sz="3600" b="1" dirty="0">
                <a:latin typeface="Eras Demi ITC" panose="020B0805030504020804" pitchFamily="34" charset="0"/>
              </a:rPr>
              <a:t>19.566 gemaakt van 22.310 te maken</a:t>
            </a:r>
          </a:p>
          <a:p>
            <a:pPr algn="ctr"/>
            <a:r>
              <a:rPr lang="nl-NL" sz="3600" b="1" dirty="0">
                <a:latin typeface="Eras Demi ITC" panose="020B0805030504020804" pitchFamily="34" charset="0"/>
              </a:rPr>
              <a:t>score percentage 87.70%</a:t>
            </a:r>
          </a:p>
          <a:p>
            <a:pPr algn="ctr"/>
            <a:r>
              <a:rPr lang="nl-NL" sz="3600" b="1" dirty="0">
                <a:latin typeface="Eras Demi ITC" panose="020B0805030504020804" pitchFamily="34" charset="0"/>
              </a:rPr>
              <a:t>55,77% winst</a:t>
            </a:r>
          </a:p>
          <a:p>
            <a:pPr algn="ctr"/>
            <a:r>
              <a:rPr lang="nl-NL" sz="3600" b="1" dirty="0">
                <a:latin typeface="Eras Demi ITC" panose="020B0805030504020804" pitchFamily="34" charset="0"/>
              </a:rPr>
              <a:t>punten 1.520, gemiddeld 9.11 </a:t>
            </a:r>
          </a:p>
          <a:p>
            <a:pPr algn="ctr"/>
            <a:r>
              <a:rPr lang="nl-NL" sz="3600" b="1" dirty="0">
                <a:latin typeface="Eras Demi ITC" panose="020B0805030504020804" pitchFamily="34" charset="0"/>
              </a:rPr>
              <a:t>hoogste serie 85</a:t>
            </a:r>
          </a:p>
          <a:p>
            <a:pPr algn="ctr"/>
            <a:r>
              <a:rPr lang="nl-NL" sz="3600" b="1" dirty="0">
                <a:latin typeface="Eras Demi ITC" panose="020B0805030504020804" pitchFamily="34" charset="0"/>
              </a:rPr>
              <a:t>moyenne 5.839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9206697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3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" dur="3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3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" dur="3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kstvak 5">
            <a:extLst>
              <a:ext uri="{FF2B5EF4-FFF2-40B4-BE49-F238E27FC236}">
                <a16:creationId xmlns:a16="http://schemas.microsoft.com/office/drawing/2014/main" id="{1550423C-0DE2-0A75-8A70-348AF47AEBA1}"/>
              </a:ext>
            </a:extLst>
          </p:cNvPr>
          <p:cNvSpPr txBox="1"/>
          <p:nvPr/>
        </p:nvSpPr>
        <p:spPr>
          <a:xfrm>
            <a:off x="306527" y="4036270"/>
            <a:ext cx="11578945" cy="2554545"/>
          </a:xfrm>
          <a:prstGeom prst="rect">
            <a:avLst/>
          </a:prstGeom>
          <a:noFill/>
          <a:effectLst>
            <a:outerShdw blurRad="88900" dist="152400" dir="2700000" algn="tl" rotWithShape="0">
              <a:prstClr val="black">
                <a:alpha val="38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nl-NL" sz="160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0070C0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Eras Demi ITC" panose="020B0805030504020804" pitchFamily="34" charset="0"/>
              </a:rPr>
              <a:t>Cor </a:t>
            </a:r>
            <a:r>
              <a:rPr lang="nl-NL" sz="16000" b="1" dirty="0" err="1">
                <a:ln w="13462">
                  <a:solidFill>
                    <a:schemeClr val="bg1"/>
                  </a:solidFill>
                  <a:prstDash val="solid"/>
                </a:ln>
                <a:solidFill>
                  <a:srgbClr val="0070C0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Eras Demi ITC" panose="020B0805030504020804" pitchFamily="34" charset="0"/>
              </a:rPr>
              <a:t>Hallers</a:t>
            </a:r>
            <a:endParaRPr lang="nl-NL" sz="16000" b="1" dirty="0">
              <a:ln w="13462">
                <a:solidFill>
                  <a:schemeClr val="bg1"/>
                </a:solidFill>
                <a:prstDash val="solid"/>
              </a:ln>
              <a:solidFill>
                <a:srgbClr val="0070C0"/>
              </a:solidFill>
              <a:effectLst>
                <a:outerShdw dist="38100" dir="2700000" algn="bl" rotWithShape="0">
                  <a:schemeClr val="accent5"/>
                </a:outerShdw>
              </a:effectLst>
              <a:latin typeface="Eras Demi ITC" panose="020B0805030504020804" pitchFamily="34" charset="0"/>
            </a:endParaRPr>
          </a:p>
        </p:txBody>
      </p:sp>
      <p:sp>
        <p:nvSpPr>
          <p:cNvPr id="7" name="Tekstvak 6">
            <a:extLst>
              <a:ext uri="{FF2B5EF4-FFF2-40B4-BE49-F238E27FC236}">
                <a16:creationId xmlns:a16="http://schemas.microsoft.com/office/drawing/2014/main" id="{BEB521D3-AC0B-67D7-5364-C004F78808A8}"/>
              </a:ext>
            </a:extLst>
          </p:cNvPr>
          <p:cNvSpPr txBox="1"/>
          <p:nvPr/>
        </p:nvSpPr>
        <p:spPr>
          <a:xfrm>
            <a:off x="2725408" y="0"/>
            <a:ext cx="6741184" cy="4708981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nl-NL" sz="30000" b="1" spc="50" dirty="0">
                <a:ln w="0"/>
                <a:solidFill>
                  <a:srgbClr val="FF0000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Eras Bold ITC" panose="020B0907030504020204" pitchFamily="34" charset="0"/>
              </a:rPr>
              <a:t>2</a:t>
            </a:r>
          </a:p>
        </p:txBody>
      </p:sp>
      <p:sp>
        <p:nvSpPr>
          <p:cNvPr id="4" name="Tekstvak 3">
            <a:extLst>
              <a:ext uri="{FF2B5EF4-FFF2-40B4-BE49-F238E27FC236}">
                <a16:creationId xmlns:a16="http://schemas.microsoft.com/office/drawing/2014/main" id="{3FC24614-ABFA-B0AC-69CF-29AE1AD9B52A}"/>
              </a:ext>
            </a:extLst>
          </p:cNvPr>
          <p:cNvSpPr txBox="1"/>
          <p:nvPr/>
        </p:nvSpPr>
        <p:spPr>
          <a:xfrm>
            <a:off x="266384" y="1769714"/>
            <a:ext cx="11659229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7000" b="1" dirty="0">
                <a:latin typeface="Eras Demi ITC" panose="020B0805030504020804" pitchFamily="34" charset="0"/>
              </a:rPr>
              <a:t>beste spelers van de Regio</a:t>
            </a:r>
          </a:p>
        </p:txBody>
      </p:sp>
    </p:spTree>
    <p:extLst>
      <p:ext uri="{BB962C8B-B14F-4D97-AF65-F5344CB8AC3E}">
        <p14:creationId xmlns:p14="http://schemas.microsoft.com/office/powerpoint/2010/main" val="3024943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3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3000"/>
                            </p:stCondLst>
                            <p:childTnLst>
                              <p:par>
                                <p:cTn id="11" presetID="49" presetClass="entr" presetSubtype="0" decel="10000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6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6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vak 1">
            <a:extLst>
              <a:ext uri="{FF2B5EF4-FFF2-40B4-BE49-F238E27FC236}">
                <a16:creationId xmlns:a16="http://schemas.microsoft.com/office/drawing/2014/main" id="{23C34E76-085B-B0DE-F2D5-94D616BEFF3E}"/>
              </a:ext>
            </a:extLst>
          </p:cNvPr>
          <p:cNvSpPr txBox="1"/>
          <p:nvPr/>
        </p:nvSpPr>
        <p:spPr>
          <a:xfrm>
            <a:off x="188258" y="527992"/>
            <a:ext cx="11815483" cy="1015663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nl-NL" sz="60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Eras Bold ITC" panose="020B0907030504020204" pitchFamily="34" charset="0"/>
              </a:rPr>
              <a:t>nummer 1:</a:t>
            </a:r>
          </a:p>
        </p:txBody>
      </p:sp>
      <p:sp>
        <p:nvSpPr>
          <p:cNvPr id="4" name="Tekstvak 3">
            <a:extLst>
              <a:ext uri="{FF2B5EF4-FFF2-40B4-BE49-F238E27FC236}">
                <a16:creationId xmlns:a16="http://schemas.microsoft.com/office/drawing/2014/main" id="{2627D273-8A60-D8FE-B0E1-7C628A33DFCF}"/>
              </a:ext>
            </a:extLst>
          </p:cNvPr>
          <p:cNvSpPr txBox="1"/>
          <p:nvPr/>
        </p:nvSpPr>
        <p:spPr>
          <a:xfrm>
            <a:off x="315954" y="2238346"/>
            <a:ext cx="11578945" cy="2862322"/>
          </a:xfrm>
          <a:prstGeom prst="rect">
            <a:avLst/>
          </a:prstGeom>
          <a:noFill/>
          <a:effectLst>
            <a:outerShdw blurRad="88900" dist="152400" dir="2700000" algn="tl" rotWithShape="0">
              <a:prstClr val="black">
                <a:alpha val="38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nl-NL" sz="120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0070C0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Eras Demi ITC" panose="020B0805030504020804" pitchFamily="34" charset="0"/>
              </a:rPr>
              <a:t>Hans de Ridder</a:t>
            </a:r>
          </a:p>
          <a:p>
            <a:pPr algn="ctr"/>
            <a:r>
              <a:rPr lang="nl-NL" sz="6000" b="1" dirty="0">
                <a:ln w="13462">
                  <a:solidFill>
                    <a:schemeClr val="bg1"/>
                  </a:solidFill>
                  <a:prstDash val="solid"/>
                </a:ln>
                <a:effectLst>
                  <a:outerShdw dist="38100" dir="2700000" algn="bl" rotWithShape="0">
                    <a:schemeClr val="accent5"/>
                  </a:outerShdw>
                </a:effectLst>
                <a:latin typeface="Eras Demi ITC" panose="020B0805030504020804" pitchFamily="34" charset="0"/>
              </a:rPr>
              <a:t>Carambole Rumpt</a:t>
            </a:r>
          </a:p>
        </p:txBody>
      </p:sp>
    </p:spTree>
    <p:extLst>
      <p:ext uri="{BB962C8B-B14F-4D97-AF65-F5344CB8AC3E}">
        <p14:creationId xmlns:p14="http://schemas.microsoft.com/office/powerpoint/2010/main" val="23272950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kstvak 4">
            <a:extLst>
              <a:ext uri="{FF2B5EF4-FFF2-40B4-BE49-F238E27FC236}">
                <a16:creationId xmlns:a16="http://schemas.microsoft.com/office/drawing/2014/main" id="{0CD9519E-6B58-4BB1-0FDF-9F002A9C90E1}"/>
              </a:ext>
            </a:extLst>
          </p:cNvPr>
          <p:cNvSpPr txBox="1"/>
          <p:nvPr/>
        </p:nvSpPr>
        <p:spPr>
          <a:xfrm>
            <a:off x="415831" y="469031"/>
            <a:ext cx="1136033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3600" b="1" dirty="0">
                <a:latin typeface="Eras Demi ITC" panose="020B0805030504020804" pitchFamily="34" charset="0"/>
              </a:rPr>
              <a:t>vanaf  1 september 2015 tot nu:</a:t>
            </a:r>
          </a:p>
        </p:txBody>
      </p:sp>
      <p:pic>
        <p:nvPicPr>
          <p:cNvPr id="6" name="Afbeelding 5" descr="Afbeelding met cirkel, Graphics, ontwerp&#10;&#10;Automatisch gegenereerde beschrijving">
            <a:extLst>
              <a:ext uri="{FF2B5EF4-FFF2-40B4-BE49-F238E27FC236}">
                <a16:creationId xmlns:a16="http://schemas.microsoft.com/office/drawing/2014/main" id="{D2112A6B-2771-2EBA-0411-090CE28ADD9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3974775" y="1917687"/>
            <a:ext cx="4242449" cy="4242449"/>
          </a:xfrm>
          <a:prstGeom prst="rect">
            <a:avLst/>
          </a:prstGeom>
        </p:spPr>
      </p:pic>
      <p:sp>
        <p:nvSpPr>
          <p:cNvPr id="4" name="Tekstvak 3">
            <a:extLst>
              <a:ext uri="{FF2B5EF4-FFF2-40B4-BE49-F238E27FC236}">
                <a16:creationId xmlns:a16="http://schemas.microsoft.com/office/drawing/2014/main" id="{9B2B0421-1498-7E94-F0C9-6BD229C38184}"/>
              </a:ext>
            </a:extLst>
          </p:cNvPr>
          <p:cNvSpPr txBox="1"/>
          <p:nvPr/>
        </p:nvSpPr>
        <p:spPr>
          <a:xfrm>
            <a:off x="421347" y="1917687"/>
            <a:ext cx="11360335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3600" b="1" dirty="0">
                <a:latin typeface="Eras Demi ITC" panose="020B0805030504020804" pitchFamily="34" charset="0"/>
              </a:rPr>
              <a:t>139 partijen met 2.863 beurten</a:t>
            </a:r>
          </a:p>
          <a:p>
            <a:pPr algn="ctr"/>
            <a:r>
              <a:rPr lang="nl-NL" sz="3600" b="1" dirty="0">
                <a:latin typeface="Eras Demi ITC" panose="020B0805030504020804" pitchFamily="34" charset="0"/>
              </a:rPr>
              <a:t>20.008 gemaakt van 22.230 te maken</a:t>
            </a:r>
          </a:p>
          <a:p>
            <a:pPr algn="ctr"/>
            <a:r>
              <a:rPr lang="nl-NL" sz="3600" b="1" dirty="0">
                <a:latin typeface="Eras Demi ITC" panose="020B0805030504020804" pitchFamily="34" charset="0"/>
              </a:rPr>
              <a:t>score percentage 90.00%</a:t>
            </a:r>
          </a:p>
          <a:p>
            <a:pPr algn="ctr"/>
            <a:r>
              <a:rPr lang="nl-NL" sz="3600" b="1" dirty="0">
                <a:latin typeface="Eras Demi ITC" panose="020B0805030504020804" pitchFamily="34" charset="0"/>
              </a:rPr>
              <a:t>58,99% winst</a:t>
            </a:r>
          </a:p>
          <a:p>
            <a:pPr algn="ctr"/>
            <a:r>
              <a:rPr lang="nl-NL" sz="3600" b="1" dirty="0">
                <a:latin typeface="Eras Demi ITC" panose="020B0805030504020804" pitchFamily="34" charset="0"/>
              </a:rPr>
              <a:t>punten 1.486, gemiddeld 10,69</a:t>
            </a:r>
          </a:p>
          <a:p>
            <a:pPr algn="ctr"/>
            <a:r>
              <a:rPr lang="nl-NL" sz="3600" b="1" dirty="0">
                <a:latin typeface="Eras Demi ITC" panose="020B0805030504020804" pitchFamily="34" charset="0"/>
              </a:rPr>
              <a:t>hoogste serie 161</a:t>
            </a:r>
          </a:p>
          <a:p>
            <a:pPr algn="ctr"/>
            <a:r>
              <a:rPr lang="nl-NL" sz="3600" b="1" dirty="0">
                <a:latin typeface="Eras Demi ITC" panose="020B0805030504020804" pitchFamily="34" charset="0"/>
              </a:rPr>
              <a:t>moyenne 6.988</a:t>
            </a:r>
          </a:p>
          <a:p>
            <a:pPr algn="ctr"/>
            <a:endParaRPr lang="nl-NL" sz="3600" b="1" dirty="0">
              <a:latin typeface="Eras Demi ITC" panose="020B08050305040208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8082812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3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" dur="3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3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" dur="3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kstvak 4">
            <a:extLst>
              <a:ext uri="{FF2B5EF4-FFF2-40B4-BE49-F238E27FC236}">
                <a16:creationId xmlns:a16="http://schemas.microsoft.com/office/drawing/2014/main" id="{32FD78CA-BD47-2BA5-C620-4B753D61D5B5}"/>
              </a:ext>
            </a:extLst>
          </p:cNvPr>
          <p:cNvSpPr txBox="1"/>
          <p:nvPr/>
        </p:nvSpPr>
        <p:spPr>
          <a:xfrm>
            <a:off x="89650" y="4821086"/>
            <a:ext cx="12021812" cy="1938992"/>
          </a:xfrm>
          <a:prstGeom prst="rect">
            <a:avLst/>
          </a:prstGeom>
          <a:noFill/>
          <a:effectLst>
            <a:outerShdw blurRad="88900" dist="152400" dir="2700000" algn="tl" rotWithShape="0">
              <a:prstClr val="black">
                <a:alpha val="38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nl-NL" sz="120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0070C0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Eras Demi ITC" panose="020B0805030504020804" pitchFamily="34" charset="0"/>
              </a:rPr>
              <a:t>Hans de Ridder</a:t>
            </a:r>
          </a:p>
        </p:txBody>
      </p:sp>
      <p:sp>
        <p:nvSpPr>
          <p:cNvPr id="4" name="Tekstvak 3">
            <a:extLst>
              <a:ext uri="{FF2B5EF4-FFF2-40B4-BE49-F238E27FC236}">
                <a16:creationId xmlns:a16="http://schemas.microsoft.com/office/drawing/2014/main" id="{33831CAD-007A-F475-BC8B-83E2735B81DC}"/>
              </a:ext>
            </a:extLst>
          </p:cNvPr>
          <p:cNvSpPr txBox="1"/>
          <p:nvPr/>
        </p:nvSpPr>
        <p:spPr>
          <a:xfrm>
            <a:off x="2725408" y="-339365"/>
            <a:ext cx="6741184" cy="5478423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nl-NL" sz="35000" b="1" spc="50" dirty="0">
                <a:ln w="0"/>
                <a:solidFill>
                  <a:srgbClr val="FF0000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Eras Bold ITC" panose="020B0907030504020204" pitchFamily="34" charset="0"/>
              </a:rPr>
              <a:t>1</a:t>
            </a:r>
          </a:p>
        </p:txBody>
      </p:sp>
      <p:sp>
        <p:nvSpPr>
          <p:cNvPr id="6" name="Tekstvak 5">
            <a:extLst>
              <a:ext uri="{FF2B5EF4-FFF2-40B4-BE49-F238E27FC236}">
                <a16:creationId xmlns:a16="http://schemas.microsoft.com/office/drawing/2014/main" id="{E580A903-2024-46F2-C6FF-CE899A540EFE}"/>
              </a:ext>
            </a:extLst>
          </p:cNvPr>
          <p:cNvSpPr txBox="1"/>
          <p:nvPr/>
        </p:nvSpPr>
        <p:spPr>
          <a:xfrm>
            <a:off x="614218" y="1733029"/>
            <a:ext cx="1096356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6000" b="1" dirty="0">
                <a:latin typeface="Eras Demi ITC" panose="020B0805030504020804" pitchFamily="34" charset="0"/>
              </a:rPr>
              <a:t>de beste spelers van de Regio </a:t>
            </a:r>
          </a:p>
        </p:txBody>
      </p:sp>
    </p:spTree>
    <p:extLst>
      <p:ext uri="{BB962C8B-B14F-4D97-AF65-F5344CB8AC3E}">
        <p14:creationId xmlns:p14="http://schemas.microsoft.com/office/powerpoint/2010/main" val="33090731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3000"/>
                            </p:stCondLst>
                            <p:childTnLst>
                              <p:par>
                                <p:cTn id="11" presetID="49" presetClass="entr" presetSubtype="0" decel="10000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6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6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4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vak 1">
            <a:extLst>
              <a:ext uri="{FF2B5EF4-FFF2-40B4-BE49-F238E27FC236}">
                <a16:creationId xmlns:a16="http://schemas.microsoft.com/office/drawing/2014/main" id="{777EAE3A-13E9-DAC4-1FE5-CF37598D2A37}"/>
              </a:ext>
            </a:extLst>
          </p:cNvPr>
          <p:cNvSpPr txBox="1"/>
          <p:nvPr/>
        </p:nvSpPr>
        <p:spPr>
          <a:xfrm>
            <a:off x="135147" y="4756853"/>
            <a:ext cx="11921706" cy="1938992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nl-NL" sz="60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Eras Bold ITC" panose="020B0907030504020204" pitchFamily="34" charset="0"/>
              </a:rPr>
              <a:t>dan iets heel anders,</a:t>
            </a:r>
          </a:p>
          <a:p>
            <a:pPr algn="ctr"/>
            <a:r>
              <a:rPr lang="nl-NL" sz="60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Eras Bold ITC" panose="020B0907030504020204" pitchFamily="34" charset="0"/>
              </a:rPr>
              <a:t>want zonder hen geen Regio</a:t>
            </a:r>
          </a:p>
        </p:txBody>
      </p:sp>
      <p:pic>
        <p:nvPicPr>
          <p:cNvPr id="5" name="Afbeelding 4" descr="Afbeelding met tekst, Lettertype, Graphics, schermopname&#10;&#10;Automatisch gegenereerde beschrijving">
            <a:extLst>
              <a:ext uri="{FF2B5EF4-FFF2-40B4-BE49-F238E27FC236}">
                <a16:creationId xmlns:a16="http://schemas.microsoft.com/office/drawing/2014/main" id="{4C6226B0-5B6F-5DFA-6610-CBF628DF8C7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6211" y="602060"/>
            <a:ext cx="7739575" cy="4059241"/>
          </a:xfrm>
          <a:prstGeom prst="rect">
            <a:avLst/>
          </a:prstGeom>
          <a:effectLst>
            <a:outerShdw blurRad="165100" dist="254000" dir="2700000" algn="tl" rotWithShape="0">
              <a:prstClr val="black">
                <a:alpha val="41000"/>
              </a:prstClr>
            </a:outerShdw>
          </a:effectLst>
        </p:spPr>
      </p:pic>
      <p:pic>
        <p:nvPicPr>
          <p:cNvPr id="6" name="Afbeelding 5" descr="Afbeelding met logo, Lettertype, symbool, tekst&#10;&#10;Automatisch gegenereerde beschrijving">
            <a:extLst>
              <a:ext uri="{FF2B5EF4-FFF2-40B4-BE49-F238E27FC236}">
                <a16:creationId xmlns:a16="http://schemas.microsoft.com/office/drawing/2014/main" id="{6E4C4044-89AB-2D17-CA6B-BB0DB5D6AA8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02657" y="-9429"/>
            <a:ext cx="2915699" cy="2813963"/>
          </a:xfrm>
          <a:prstGeom prst="rect">
            <a:avLst/>
          </a:prstGeom>
          <a:effectLst>
            <a:outerShdw blurRad="50800" dist="165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4658464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 descr="Afbeelding met tekenfilm, smiley, emoticon, geel&#10;&#10;Automatisch gegenereerde beschrijving">
            <a:extLst>
              <a:ext uri="{FF2B5EF4-FFF2-40B4-BE49-F238E27FC236}">
                <a16:creationId xmlns:a16="http://schemas.microsoft.com/office/drawing/2014/main" id="{C4A793B1-6C9C-BB00-9F3D-7B6BDD99E64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2099587" y="637148"/>
            <a:ext cx="7992825" cy="5582489"/>
          </a:xfrm>
          <a:prstGeom prst="rect">
            <a:avLst/>
          </a:prstGeom>
        </p:spPr>
      </p:pic>
      <p:sp>
        <p:nvSpPr>
          <p:cNvPr id="2" name="Tekstvak 1">
            <a:extLst>
              <a:ext uri="{FF2B5EF4-FFF2-40B4-BE49-F238E27FC236}">
                <a16:creationId xmlns:a16="http://schemas.microsoft.com/office/drawing/2014/main" id="{895638D8-F8C7-DAFE-45B2-1AFC9E485DEA}"/>
              </a:ext>
            </a:extLst>
          </p:cNvPr>
          <p:cNvSpPr txBox="1"/>
          <p:nvPr/>
        </p:nvSpPr>
        <p:spPr>
          <a:xfrm>
            <a:off x="92353" y="2845560"/>
            <a:ext cx="12025223" cy="1169551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nl-NL" sz="70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Eras Bold ITC" panose="020B0907030504020204" pitchFamily="34" charset="0"/>
              </a:rPr>
              <a:t>het bestuur van de Regio</a:t>
            </a:r>
          </a:p>
        </p:txBody>
      </p:sp>
    </p:spTree>
    <p:extLst>
      <p:ext uri="{BB962C8B-B14F-4D97-AF65-F5344CB8AC3E}">
        <p14:creationId xmlns:p14="http://schemas.microsoft.com/office/powerpoint/2010/main" val="40062114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kstvak 2">
            <a:extLst>
              <a:ext uri="{FF2B5EF4-FFF2-40B4-BE49-F238E27FC236}">
                <a16:creationId xmlns:a16="http://schemas.microsoft.com/office/drawing/2014/main" id="{F1B86359-D095-3D46-4CCB-3214C9D85556}"/>
              </a:ext>
            </a:extLst>
          </p:cNvPr>
          <p:cNvSpPr txBox="1"/>
          <p:nvPr/>
        </p:nvSpPr>
        <p:spPr>
          <a:xfrm>
            <a:off x="68944" y="220049"/>
            <a:ext cx="12066494" cy="1631216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nl-NL" sz="50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Eras Bold ITC" panose="020B0907030504020204" pitchFamily="34" charset="0"/>
              </a:rPr>
              <a:t>1974 – 2024</a:t>
            </a:r>
          </a:p>
          <a:p>
            <a:pPr algn="ctr"/>
            <a:r>
              <a:rPr lang="nl-NL" sz="50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Eras Bold ITC" panose="020B0907030504020204" pitchFamily="34" charset="0"/>
              </a:rPr>
              <a:t>50 jaar ouderenbiljart in de Regio</a:t>
            </a:r>
          </a:p>
        </p:txBody>
      </p:sp>
      <p:sp>
        <p:nvSpPr>
          <p:cNvPr id="2" name="Tekstvak 1">
            <a:extLst>
              <a:ext uri="{FF2B5EF4-FFF2-40B4-BE49-F238E27FC236}">
                <a16:creationId xmlns:a16="http://schemas.microsoft.com/office/drawing/2014/main" id="{B36893EF-2E26-D9D6-24CA-59E9ABBB06ED}"/>
              </a:ext>
            </a:extLst>
          </p:cNvPr>
          <p:cNvSpPr txBox="1"/>
          <p:nvPr/>
        </p:nvSpPr>
        <p:spPr>
          <a:xfrm>
            <a:off x="2084294" y="2408805"/>
            <a:ext cx="8023412" cy="1374735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>
              <a:lnSpc>
                <a:spcPts val="5000"/>
              </a:lnSpc>
            </a:pPr>
            <a:r>
              <a:rPr lang="nl-NL" sz="50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Eras Bold ITC" panose="020B0907030504020204" pitchFamily="34" charset="0"/>
              </a:rPr>
              <a:t>partijen &amp; beurten</a:t>
            </a:r>
          </a:p>
          <a:p>
            <a:pPr algn="ctr">
              <a:lnSpc>
                <a:spcPts val="5000"/>
              </a:lnSpc>
            </a:pPr>
            <a:r>
              <a:rPr lang="nl-NL" sz="50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Eras Bold ITC" panose="020B0907030504020204" pitchFamily="34" charset="0"/>
              </a:rPr>
              <a:t>series &amp; moyennes, en</a:t>
            </a:r>
          </a:p>
        </p:txBody>
      </p:sp>
      <p:sp>
        <p:nvSpPr>
          <p:cNvPr id="7" name="Tekstvak 6">
            <a:extLst>
              <a:ext uri="{FF2B5EF4-FFF2-40B4-BE49-F238E27FC236}">
                <a16:creationId xmlns:a16="http://schemas.microsoft.com/office/drawing/2014/main" id="{537D8D8C-6B85-701A-44E1-5B18F378CC80}"/>
              </a:ext>
            </a:extLst>
          </p:cNvPr>
          <p:cNvSpPr txBox="1"/>
          <p:nvPr/>
        </p:nvSpPr>
        <p:spPr>
          <a:xfrm>
            <a:off x="5098546" y="5734668"/>
            <a:ext cx="2017060" cy="1292020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>
              <a:lnSpc>
                <a:spcPts val="5000"/>
              </a:lnSpc>
            </a:pPr>
            <a:r>
              <a:rPr lang="nl-NL" sz="22500" b="1" spc="50" dirty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Eras Bold ITC" panose="020B0907030504020204" pitchFamily="34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18773235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3000"/>
                            </p:stCondLst>
                            <p:childTnLst>
                              <p:par>
                                <p:cTn id="11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Afbeelding 8" descr="Afbeelding met clipart, Graphics, tekenfilm&#10;&#10;Automatisch gegenereerde beschrijving">
            <a:extLst>
              <a:ext uri="{FF2B5EF4-FFF2-40B4-BE49-F238E27FC236}">
                <a16:creationId xmlns:a16="http://schemas.microsoft.com/office/drawing/2014/main" id="{CBA988D9-D6DB-A6AA-FACC-BD9B573A167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2826091" y="488030"/>
            <a:ext cx="6550989" cy="5876622"/>
          </a:xfrm>
          <a:prstGeom prst="rect">
            <a:avLst/>
          </a:prstGeom>
        </p:spPr>
      </p:pic>
      <p:sp>
        <p:nvSpPr>
          <p:cNvPr id="10" name="Tekstvak 9">
            <a:extLst>
              <a:ext uri="{FF2B5EF4-FFF2-40B4-BE49-F238E27FC236}">
                <a16:creationId xmlns:a16="http://schemas.microsoft.com/office/drawing/2014/main" id="{D993A21A-1033-16DC-A174-87A80FC898DA}"/>
              </a:ext>
            </a:extLst>
          </p:cNvPr>
          <p:cNvSpPr txBox="1"/>
          <p:nvPr/>
        </p:nvSpPr>
        <p:spPr>
          <a:xfrm>
            <a:off x="2683650" y="6774637"/>
            <a:ext cx="71247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900">
                <a:hlinkClick r:id="rId3" tooltip="https://www.pngall.com/applause-png/"/>
              </a:rPr>
              <a:t>Deze foto</a:t>
            </a:r>
            <a:r>
              <a:rPr lang="nl-NL" sz="900"/>
              <a:t> van Onbekende auteur is gelicentieerd onder </a:t>
            </a:r>
            <a:r>
              <a:rPr lang="nl-NL" sz="900">
                <a:hlinkClick r:id="rId4" tooltip="https://creativecommons.org/licenses/by-nc/3.0/"/>
              </a:rPr>
              <a:t>CC BY-NC</a:t>
            </a:r>
            <a:endParaRPr lang="nl-NL" sz="900"/>
          </a:p>
        </p:txBody>
      </p:sp>
      <p:sp>
        <p:nvSpPr>
          <p:cNvPr id="11" name="Tekstvak 10">
            <a:extLst>
              <a:ext uri="{FF2B5EF4-FFF2-40B4-BE49-F238E27FC236}">
                <a16:creationId xmlns:a16="http://schemas.microsoft.com/office/drawing/2014/main" id="{78E1036C-55FD-D1F4-69D6-636505C752FF}"/>
              </a:ext>
            </a:extLst>
          </p:cNvPr>
          <p:cNvSpPr txBox="1"/>
          <p:nvPr/>
        </p:nvSpPr>
        <p:spPr>
          <a:xfrm>
            <a:off x="80685" y="2301757"/>
            <a:ext cx="12025223" cy="2246769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nl-NL" sz="70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Eras Bold ITC" panose="020B0907030504020204" pitchFamily="34" charset="0"/>
              </a:rPr>
              <a:t>geen viering van dit Jubileum zonder…</a:t>
            </a:r>
          </a:p>
        </p:txBody>
      </p:sp>
    </p:spTree>
    <p:extLst>
      <p:ext uri="{BB962C8B-B14F-4D97-AF65-F5344CB8AC3E}">
        <p14:creationId xmlns:p14="http://schemas.microsoft.com/office/powerpoint/2010/main" val="2759874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3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 descr="Afbeelding met persoon, glimlach, Menselijk gezicht, kleding&#10;&#10;Automatisch gegenereerde beschrijving">
            <a:extLst>
              <a:ext uri="{FF2B5EF4-FFF2-40B4-BE49-F238E27FC236}">
                <a16:creationId xmlns:a16="http://schemas.microsoft.com/office/drawing/2014/main" id="{55D48B37-0343-0CD7-AA15-C3766696ECD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9065" y="-34777"/>
            <a:ext cx="7421738" cy="6858000"/>
          </a:xfrm>
          <a:prstGeom prst="rect">
            <a:avLst/>
          </a:prstGeom>
        </p:spPr>
      </p:pic>
      <p:sp>
        <p:nvSpPr>
          <p:cNvPr id="2" name="Tekstvak 1">
            <a:extLst>
              <a:ext uri="{FF2B5EF4-FFF2-40B4-BE49-F238E27FC236}">
                <a16:creationId xmlns:a16="http://schemas.microsoft.com/office/drawing/2014/main" id="{F86F4E77-AE3B-5AA4-E1F7-5067B3116D3C}"/>
              </a:ext>
            </a:extLst>
          </p:cNvPr>
          <p:cNvSpPr txBox="1"/>
          <p:nvPr/>
        </p:nvSpPr>
        <p:spPr>
          <a:xfrm>
            <a:off x="4314557" y="3109452"/>
            <a:ext cx="8318597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4400" b="1" dirty="0">
                <a:latin typeface="Eras Demi ITC" panose="020B0805030504020804" pitchFamily="34" charset="0"/>
              </a:rPr>
              <a:t>taskforce</a:t>
            </a:r>
          </a:p>
          <a:p>
            <a:pPr algn="ctr"/>
            <a:r>
              <a:rPr lang="nl-NL" sz="4400" b="1" dirty="0">
                <a:latin typeface="Eras Demi ITC" panose="020B0805030504020804" pitchFamily="34" charset="0"/>
              </a:rPr>
              <a:t>Bert </a:t>
            </a:r>
            <a:r>
              <a:rPr lang="nl-NL" sz="4400" b="1" dirty="0" err="1">
                <a:latin typeface="Eras Demi ITC" panose="020B0805030504020804" pitchFamily="34" charset="0"/>
              </a:rPr>
              <a:t>Bochane</a:t>
            </a:r>
            <a:r>
              <a:rPr lang="nl-NL" sz="4400" b="1" dirty="0">
                <a:latin typeface="Eras Demi ITC" panose="020B0805030504020804" pitchFamily="34" charset="0"/>
              </a:rPr>
              <a:t>, Jaap Nagel, Rob de Bruijn</a:t>
            </a:r>
          </a:p>
        </p:txBody>
      </p:sp>
      <p:sp>
        <p:nvSpPr>
          <p:cNvPr id="14" name="Tekstvak 13">
            <a:extLst>
              <a:ext uri="{FF2B5EF4-FFF2-40B4-BE49-F238E27FC236}">
                <a16:creationId xmlns:a16="http://schemas.microsoft.com/office/drawing/2014/main" id="{38776F79-6B02-D23D-810A-682E12503E98}"/>
              </a:ext>
            </a:extLst>
          </p:cNvPr>
          <p:cNvSpPr txBox="1"/>
          <p:nvPr/>
        </p:nvSpPr>
        <p:spPr>
          <a:xfrm>
            <a:off x="3817856" y="10541"/>
            <a:ext cx="826746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4400" b="1" dirty="0">
                <a:latin typeface="Eras Demi ITC" panose="020B0805030504020804" pitchFamily="34" charset="0"/>
              </a:rPr>
              <a:t>Dennis Wijers, Betuwe Biljarts</a:t>
            </a:r>
          </a:p>
        </p:txBody>
      </p:sp>
      <p:sp>
        <p:nvSpPr>
          <p:cNvPr id="15" name="Tekstvak 14">
            <a:extLst>
              <a:ext uri="{FF2B5EF4-FFF2-40B4-BE49-F238E27FC236}">
                <a16:creationId xmlns:a16="http://schemas.microsoft.com/office/drawing/2014/main" id="{3DF21EF9-6AFD-3019-B0F7-BCAF06B5A1F8}"/>
              </a:ext>
            </a:extLst>
          </p:cNvPr>
          <p:cNvSpPr txBox="1"/>
          <p:nvPr/>
        </p:nvSpPr>
        <p:spPr>
          <a:xfrm>
            <a:off x="3389486" y="1051553"/>
            <a:ext cx="910102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4400" b="1" dirty="0">
                <a:latin typeface="Eras Demi ITC" panose="020B0805030504020804" pitchFamily="34" charset="0"/>
              </a:rPr>
              <a:t>Ons Trefpunt Kesteren</a:t>
            </a:r>
          </a:p>
        </p:txBody>
      </p:sp>
      <p:sp>
        <p:nvSpPr>
          <p:cNvPr id="18" name="Tekstvak 17">
            <a:extLst>
              <a:ext uri="{FF2B5EF4-FFF2-40B4-BE49-F238E27FC236}">
                <a16:creationId xmlns:a16="http://schemas.microsoft.com/office/drawing/2014/main" id="{2490FE05-E8EA-31AC-8ADA-C3DC0C8626A1}"/>
              </a:ext>
            </a:extLst>
          </p:cNvPr>
          <p:cNvSpPr txBox="1"/>
          <p:nvPr/>
        </p:nvSpPr>
        <p:spPr>
          <a:xfrm>
            <a:off x="5403507" y="5492358"/>
            <a:ext cx="598739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4400" b="1" dirty="0">
                <a:latin typeface="Eras Demi ITC" panose="020B0805030504020804" pitchFamily="34" charset="0"/>
              </a:rPr>
              <a:t>Will </a:t>
            </a:r>
            <a:r>
              <a:rPr lang="nl-NL" sz="4400" b="1" dirty="0" err="1">
                <a:latin typeface="Eras Demi ITC" panose="020B0805030504020804" pitchFamily="34" charset="0"/>
              </a:rPr>
              <a:t>Verwoerd</a:t>
            </a:r>
            <a:r>
              <a:rPr lang="nl-NL" sz="4400" b="1" dirty="0">
                <a:latin typeface="Eras Demi ITC" panose="020B0805030504020804" pitchFamily="34" charset="0"/>
              </a:rPr>
              <a:t>  </a:t>
            </a:r>
          </a:p>
        </p:txBody>
      </p:sp>
      <p:sp>
        <p:nvSpPr>
          <p:cNvPr id="16" name="Tekstvak 15">
            <a:extLst>
              <a:ext uri="{FF2B5EF4-FFF2-40B4-BE49-F238E27FC236}">
                <a16:creationId xmlns:a16="http://schemas.microsoft.com/office/drawing/2014/main" id="{7C113673-89DB-91FE-BAAB-2A4AC6E2CA82}"/>
              </a:ext>
            </a:extLst>
          </p:cNvPr>
          <p:cNvSpPr txBox="1"/>
          <p:nvPr/>
        </p:nvSpPr>
        <p:spPr>
          <a:xfrm>
            <a:off x="3824368" y="2085767"/>
            <a:ext cx="867681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4400" b="1" dirty="0">
                <a:latin typeface="Eras Demi ITC" panose="020B0805030504020804" pitchFamily="34" charset="0"/>
              </a:rPr>
              <a:t>vrijwilligers Ons Dorpshuis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6843076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4" grpId="0"/>
      <p:bldP spid="15" grpId="0"/>
      <p:bldP spid="18" grpId="0"/>
      <p:bldP spid="16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Afbeelding 16" descr="Afbeelding met Lettertype, tekst, Graphics, grafische vormgeving&#10;&#10;Automatisch gegenereerde beschrijving">
            <a:extLst>
              <a:ext uri="{FF2B5EF4-FFF2-40B4-BE49-F238E27FC236}">
                <a16:creationId xmlns:a16="http://schemas.microsoft.com/office/drawing/2014/main" id="{47587594-8CDC-9BF8-F82D-C499C01A5F2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l="9976" t="2447" r="10551" b="2749"/>
          <a:stretch/>
        </p:blipFill>
        <p:spPr>
          <a:xfrm>
            <a:off x="2432115" y="1448906"/>
            <a:ext cx="7635711" cy="3644142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2" name="Tekstvak 1">
            <a:extLst>
              <a:ext uri="{FF2B5EF4-FFF2-40B4-BE49-F238E27FC236}">
                <a16:creationId xmlns:a16="http://schemas.microsoft.com/office/drawing/2014/main" id="{CAF8463D-5E06-AA4D-2B41-4844ED0CD287}"/>
              </a:ext>
            </a:extLst>
          </p:cNvPr>
          <p:cNvSpPr txBox="1"/>
          <p:nvPr/>
        </p:nvSpPr>
        <p:spPr>
          <a:xfrm>
            <a:off x="2017999" y="176676"/>
            <a:ext cx="8325685" cy="61863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6600" b="1" dirty="0">
                <a:latin typeface="Eras Demi ITC" panose="020B0805030504020804" pitchFamily="34" charset="0"/>
              </a:rPr>
              <a:t>dat was het</a:t>
            </a:r>
          </a:p>
          <a:p>
            <a:pPr algn="ctr"/>
            <a:endParaRPr lang="nl-NL" sz="6600" b="1" dirty="0">
              <a:latin typeface="Eras Demi ITC" panose="020B0805030504020804" pitchFamily="34" charset="0"/>
            </a:endParaRPr>
          </a:p>
          <a:p>
            <a:pPr algn="ctr"/>
            <a:endParaRPr lang="nl-NL" sz="6600" b="1" dirty="0">
              <a:latin typeface="Eras Demi ITC" panose="020B0805030504020804" pitchFamily="34" charset="0"/>
            </a:endParaRPr>
          </a:p>
          <a:p>
            <a:pPr algn="ctr"/>
            <a:endParaRPr lang="nl-NL" sz="6600" b="1" dirty="0">
              <a:latin typeface="Eras Demi ITC" panose="020B0805030504020804" pitchFamily="34" charset="0"/>
            </a:endParaRPr>
          </a:p>
          <a:p>
            <a:pPr algn="ctr"/>
            <a:r>
              <a:rPr lang="nl-NL" sz="6600" b="1" dirty="0">
                <a:latin typeface="Eras Demi ITC" panose="020B0805030504020804" pitchFamily="34" charset="0"/>
              </a:rPr>
              <a:t>	</a:t>
            </a:r>
          </a:p>
          <a:p>
            <a:pPr algn="ctr"/>
            <a:r>
              <a:rPr lang="nl-NL" sz="6600" b="1" dirty="0">
                <a:latin typeface="Eras Demi ITC" panose="020B0805030504020804" pitchFamily="34" charset="0"/>
              </a:rPr>
              <a:t>maar eerst nog dit…  </a:t>
            </a:r>
          </a:p>
        </p:txBody>
      </p:sp>
    </p:spTree>
    <p:extLst>
      <p:ext uri="{BB962C8B-B14F-4D97-AF65-F5344CB8AC3E}">
        <p14:creationId xmlns:p14="http://schemas.microsoft.com/office/powerpoint/2010/main" val="5533534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fbeelding 2" descr="Afbeelding met Zaalspellen en zaalsporten, bal, biljartbal, Games&#10;&#10;Automatisch gegenereerde beschrijving">
            <a:extLst>
              <a:ext uri="{FF2B5EF4-FFF2-40B4-BE49-F238E27FC236}">
                <a16:creationId xmlns:a16="http://schemas.microsoft.com/office/drawing/2014/main" id="{223878C2-BE77-5FCD-BF1A-7347EBCD381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2192000" cy="6928701"/>
          </a:xfrm>
          <a:prstGeom prst="rect">
            <a:avLst/>
          </a:prstGeom>
        </p:spPr>
      </p:pic>
      <p:pic>
        <p:nvPicPr>
          <p:cNvPr id="4" name="Afbeelding 3" descr="Afbeelding met tekst, Lettertype, Graphics, schermopname&#10;&#10;Automatisch gegenereerde beschrijving">
            <a:extLst>
              <a:ext uri="{FF2B5EF4-FFF2-40B4-BE49-F238E27FC236}">
                <a16:creationId xmlns:a16="http://schemas.microsoft.com/office/drawing/2014/main" id="{FC7316DE-A248-45C7-604F-42C0A1B6894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817" y="1037069"/>
            <a:ext cx="10514366" cy="5514560"/>
          </a:xfrm>
          <a:prstGeom prst="rect">
            <a:avLst/>
          </a:prstGeom>
          <a:effectLst>
            <a:outerShdw blurRad="165100" dist="254000" dir="2700000" algn="tl" rotWithShape="0">
              <a:prstClr val="black">
                <a:alpha val="41000"/>
              </a:prstClr>
            </a:outerShdw>
          </a:effectLst>
        </p:spPr>
      </p:pic>
      <p:pic>
        <p:nvPicPr>
          <p:cNvPr id="5" name="Afbeelding 4" descr="Afbeelding met logo, Lettertype, symbool, tekst&#10;&#10;Automatisch gegenereerde beschrijving">
            <a:extLst>
              <a:ext uri="{FF2B5EF4-FFF2-40B4-BE49-F238E27FC236}">
                <a16:creationId xmlns:a16="http://schemas.microsoft.com/office/drawing/2014/main" id="{6AADCD0F-F5C8-AE66-EFB3-045F05454C2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6864" y="74004"/>
            <a:ext cx="3923225" cy="3786334"/>
          </a:xfrm>
          <a:prstGeom prst="rect">
            <a:avLst/>
          </a:prstGeom>
          <a:effectLst>
            <a:outerShdw blurRad="50800" dist="165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4160400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vak 1">
            <a:extLst>
              <a:ext uri="{FF2B5EF4-FFF2-40B4-BE49-F238E27FC236}">
                <a16:creationId xmlns:a16="http://schemas.microsoft.com/office/drawing/2014/main" id="{FEE143B8-3077-EA1D-F32A-A8CA3CF98140}"/>
              </a:ext>
            </a:extLst>
          </p:cNvPr>
          <p:cNvSpPr txBox="1"/>
          <p:nvPr/>
        </p:nvSpPr>
        <p:spPr>
          <a:xfrm>
            <a:off x="717082" y="58327"/>
            <a:ext cx="10793691" cy="2123658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nl-NL" sz="66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Eras Bold ITC" panose="020B0907030504020204" pitchFamily="34" charset="0"/>
              </a:rPr>
              <a:t>alle data vanaf</a:t>
            </a:r>
          </a:p>
          <a:p>
            <a:pPr algn="ctr"/>
            <a:r>
              <a:rPr lang="nl-NL" sz="66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Eras Bold ITC" panose="020B0907030504020204" pitchFamily="34" charset="0"/>
              </a:rPr>
              <a:t>seizoen 2008-2009 in</a:t>
            </a:r>
          </a:p>
        </p:txBody>
      </p:sp>
      <p:sp>
        <p:nvSpPr>
          <p:cNvPr id="4" name="Tekstvak 3">
            <a:extLst>
              <a:ext uri="{FF2B5EF4-FFF2-40B4-BE49-F238E27FC236}">
                <a16:creationId xmlns:a16="http://schemas.microsoft.com/office/drawing/2014/main" id="{6420D143-DAAE-0097-2CFB-A498FDDBDB2F}"/>
              </a:ext>
            </a:extLst>
          </p:cNvPr>
          <p:cNvSpPr txBox="1"/>
          <p:nvPr/>
        </p:nvSpPr>
        <p:spPr>
          <a:xfrm>
            <a:off x="103093" y="5145794"/>
            <a:ext cx="11985812" cy="1015663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nl-NL" sz="60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Eras Bold ITC" panose="020B0907030504020204" pitchFamily="34" charset="0"/>
              </a:rPr>
              <a:t>daarvoor weinig data</a:t>
            </a:r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88918CC5-90EB-83BE-7D7C-E8431F99F2C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00967" y="2622663"/>
            <a:ext cx="6790065" cy="2053353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42505780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3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3000"/>
                            </p:stCondLst>
                            <p:childTnLst>
                              <p:par>
                                <p:cTn id="11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el 1">
            <a:extLst>
              <a:ext uri="{FF2B5EF4-FFF2-40B4-BE49-F238E27FC236}">
                <a16:creationId xmlns:a16="http://schemas.microsoft.com/office/drawing/2014/main" id="{227F6DED-F96F-61BC-AF64-4C35906BD1A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52570544"/>
              </p:ext>
            </p:extLst>
          </p:nvPr>
        </p:nvGraphicFramePr>
        <p:xfrm>
          <a:off x="1526306" y="381000"/>
          <a:ext cx="9157307" cy="6096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997350">
                  <a:extLst>
                    <a:ext uri="{9D8B030D-6E8A-4147-A177-3AD203B41FA5}">
                      <a16:colId xmlns:a16="http://schemas.microsoft.com/office/drawing/2014/main" val="816747138"/>
                    </a:ext>
                  </a:extLst>
                </a:gridCol>
                <a:gridCol w="4159957">
                  <a:extLst>
                    <a:ext uri="{9D8B030D-6E8A-4147-A177-3AD203B41FA5}">
                      <a16:colId xmlns:a16="http://schemas.microsoft.com/office/drawing/2014/main" val="4019359438"/>
                    </a:ext>
                  </a:extLst>
                </a:gridCol>
              </a:tblGrid>
              <a:tr h="695842">
                <a:tc>
                  <a:txBody>
                    <a:bodyPr/>
                    <a:lstStyle/>
                    <a:p>
                      <a:pPr algn="ctr"/>
                      <a:endParaRPr lang="nl-NL" sz="4400" i="0" dirty="0">
                        <a:latin typeface="Eras Demi ITC" panose="020B08050305040208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4400" i="0" dirty="0">
                          <a:latin typeface="Eras Demi ITC" panose="020B0805030504020804" pitchFamily="34" charset="0"/>
                        </a:rPr>
                        <a:t>1974-2024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1534898"/>
                  </a:ext>
                </a:extLst>
              </a:tr>
              <a:tr h="695842">
                <a:tc>
                  <a:txBody>
                    <a:bodyPr/>
                    <a:lstStyle/>
                    <a:p>
                      <a:pPr algn="ctr"/>
                      <a:r>
                        <a:rPr lang="nl-NL" sz="4400" b="1" i="0" dirty="0">
                          <a:latin typeface="Eras Demi ITC" panose="020B0805030504020804" pitchFamily="34" charset="0"/>
                        </a:rPr>
                        <a:t>partijen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4400" b="1" i="0" dirty="0">
                          <a:latin typeface="Eras Demi ITC" panose="020B0805030504020804" pitchFamily="34" charset="0"/>
                        </a:rPr>
                        <a:t>± 80.000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05707347"/>
                  </a:ext>
                </a:extLst>
              </a:tr>
              <a:tr h="695842">
                <a:tc>
                  <a:txBody>
                    <a:bodyPr/>
                    <a:lstStyle/>
                    <a:p>
                      <a:pPr algn="ctr"/>
                      <a:r>
                        <a:rPr lang="nl-NL" sz="4400" b="1" i="0" dirty="0">
                          <a:latin typeface="Eras Demi ITC" panose="020B0805030504020804" pitchFamily="34" charset="0"/>
                        </a:rPr>
                        <a:t>beurten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4400" b="1" i="0" dirty="0">
                          <a:latin typeface="Eras Demi ITC" panose="020B0805030504020804" pitchFamily="34" charset="0"/>
                        </a:rPr>
                        <a:t>± 2.000.000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97485377"/>
                  </a:ext>
                </a:extLst>
              </a:tr>
              <a:tr h="695842">
                <a:tc>
                  <a:txBody>
                    <a:bodyPr/>
                    <a:lstStyle/>
                    <a:p>
                      <a:pPr algn="ctr"/>
                      <a:r>
                        <a:rPr lang="nl-NL" sz="4400" b="1" i="0" dirty="0">
                          <a:latin typeface="Eras Demi ITC" panose="020B0805030504020804" pitchFamily="34" charset="0"/>
                        </a:rPr>
                        <a:t>te maken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4400" b="1" i="0" dirty="0">
                          <a:latin typeface="Eras Demi ITC" panose="020B0805030504020804" pitchFamily="34" charset="0"/>
                        </a:rPr>
                        <a:t>± 3.600.000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78905103"/>
                  </a:ext>
                </a:extLst>
              </a:tr>
              <a:tr h="695842">
                <a:tc>
                  <a:txBody>
                    <a:bodyPr/>
                    <a:lstStyle/>
                    <a:p>
                      <a:pPr algn="ctr"/>
                      <a:r>
                        <a:rPr lang="nl-NL" sz="4400" b="1" i="0" dirty="0">
                          <a:latin typeface="Eras Demi ITC" panose="020B0805030504020804" pitchFamily="34" charset="0"/>
                        </a:rPr>
                        <a:t>gemaakt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4400" b="1" i="0" dirty="0">
                          <a:latin typeface="Eras Demi ITC" panose="020B0805030504020804" pitchFamily="34" charset="0"/>
                        </a:rPr>
                        <a:t>± 3.060.000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06126887"/>
                  </a:ext>
                </a:extLst>
              </a:tr>
              <a:tr h="695842">
                <a:tc>
                  <a:txBody>
                    <a:bodyPr/>
                    <a:lstStyle/>
                    <a:p>
                      <a:pPr algn="ctr"/>
                      <a:r>
                        <a:rPr lang="nl-NL" sz="4400" b="1" i="0" dirty="0">
                          <a:latin typeface="Eras Demi ITC" panose="020B0805030504020804" pitchFamily="34" charset="0"/>
                        </a:rPr>
                        <a:t>percentage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4400" b="1" i="0" dirty="0">
                          <a:latin typeface="Eras Demi ITC" panose="020B0805030504020804" pitchFamily="34" charset="0"/>
                        </a:rPr>
                        <a:t>± 85,00%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25837034"/>
                  </a:ext>
                </a:extLst>
              </a:tr>
              <a:tr h="695842">
                <a:tc>
                  <a:txBody>
                    <a:bodyPr/>
                    <a:lstStyle/>
                    <a:p>
                      <a:pPr algn="ctr"/>
                      <a:r>
                        <a:rPr lang="nl-NL" sz="4400" b="1" i="0" dirty="0">
                          <a:latin typeface="Eras Demi ITC" panose="020B0805030504020804" pitchFamily="34" charset="0"/>
                        </a:rPr>
                        <a:t>moyenne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4400" b="1" i="0" dirty="0">
                          <a:latin typeface="Eras Demi ITC" panose="020B0805030504020804" pitchFamily="34" charset="0"/>
                        </a:rPr>
                        <a:t>± 1,530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81017451"/>
                  </a:ext>
                </a:extLst>
              </a:tr>
              <a:tr h="695842">
                <a:tc>
                  <a:txBody>
                    <a:bodyPr/>
                    <a:lstStyle/>
                    <a:p>
                      <a:pPr algn="ctr"/>
                      <a:r>
                        <a:rPr lang="nl-NL" sz="4400" b="1" i="0" dirty="0">
                          <a:latin typeface="Eras Demi ITC" panose="020B0805030504020804" pitchFamily="34" charset="0"/>
                        </a:rPr>
                        <a:t>hoogste serie(s)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4400" b="1" i="0" dirty="0">
                          <a:latin typeface="Eras Demi ITC" panose="020B0805030504020804" pitchFamily="34" charset="0"/>
                        </a:rPr>
                        <a:t>100-161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09081910"/>
                  </a:ext>
                </a:extLst>
              </a:tr>
            </a:tbl>
          </a:graphicData>
        </a:graphic>
      </p:graphicFrame>
      <p:sp>
        <p:nvSpPr>
          <p:cNvPr id="3" name="Tekstvak 2">
            <a:extLst>
              <a:ext uri="{FF2B5EF4-FFF2-40B4-BE49-F238E27FC236}">
                <a16:creationId xmlns:a16="http://schemas.microsoft.com/office/drawing/2014/main" id="{4101B9DD-879F-894C-53DA-32241EE1C4E9}"/>
              </a:ext>
            </a:extLst>
          </p:cNvPr>
          <p:cNvSpPr txBox="1"/>
          <p:nvPr/>
        </p:nvSpPr>
        <p:spPr>
          <a:xfrm>
            <a:off x="1066805" y="2270665"/>
            <a:ext cx="10058400" cy="2308324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nl-NL" sz="72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Eras Bold ITC" panose="020B0907030504020204" pitchFamily="34" charset="0"/>
              </a:rPr>
              <a:t>een schatting levert het volgende op:</a:t>
            </a:r>
          </a:p>
        </p:txBody>
      </p:sp>
    </p:spTree>
    <p:extLst>
      <p:ext uri="{BB962C8B-B14F-4D97-AF65-F5344CB8AC3E}">
        <p14:creationId xmlns:p14="http://schemas.microsoft.com/office/powerpoint/2010/main" val="26988157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xit" presetSubtype="32" fill="hold" grpId="1" nodeType="afterEffect">
                                  <p:stCondLst>
                                    <p:cond delay="200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2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vak 1">
            <a:extLst>
              <a:ext uri="{FF2B5EF4-FFF2-40B4-BE49-F238E27FC236}">
                <a16:creationId xmlns:a16="http://schemas.microsoft.com/office/drawing/2014/main" id="{72A46D75-A71B-F5FA-2AD1-60DC7CC15B46}"/>
              </a:ext>
            </a:extLst>
          </p:cNvPr>
          <p:cNvSpPr txBox="1"/>
          <p:nvPr/>
        </p:nvSpPr>
        <p:spPr>
          <a:xfrm>
            <a:off x="322729" y="357489"/>
            <a:ext cx="11546541" cy="1938992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nl-NL" sz="60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Eras Bold ITC" panose="020B0907030504020204" pitchFamily="34" charset="0"/>
              </a:rPr>
              <a:t>seizoenen</a:t>
            </a:r>
          </a:p>
          <a:p>
            <a:pPr algn="ctr"/>
            <a:r>
              <a:rPr lang="nl-NL" sz="60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Eras Bold ITC" panose="020B0907030504020204" pitchFamily="34" charset="0"/>
              </a:rPr>
              <a:t>2008-2009 t/m 2023-2024:</a:t>
            </a:r>
          </a:p>
        </p:txBody>
      </p:sp>
      <p:sp>
        <p:nvSpPr>
          <p:cNvPr id="3" name="Tekstvak 2">
            <a:extLst>
              <a:ext uri="{FF2B5EF4-FFF2-40B4-BE49-F238E27FC236}">
                <a16:creationId xmlns:a16="http://schemas.microsoft.com/office/drawing/2014/main" id="{79E9079D-9877-2780-CDB3-6670888EEEB0}"/>
              </a:ext>
            </a:extLst>
          </p:cNvPr>
          <p:cNvSpPr txBox="1"/>
          <p:nvPr/>
        </p:nvSpPr>
        <p:spPr>
          <a:xfrm>
            <a:off x="322728" y="2904296"/>
            <a:ext cx="11546541" cy="2862322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nl-NL" sz="60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Eras Bold ITC" panose="020B0907030504020204" pitchFamily="34" charset="0"/>
              </a:rPr>
              <a:t>16 seizoenen met alle data</a:t>
            </a:r>
          </a:p>
          <a:p>
            <a:pPr algn="ctr"/>
            <a:r>
              <a:rPr lang="nl-NL" sz="60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Eras Bold ITC" panose="020B0907030504020204" pitchFamily="34" charset="0"/>
              </a:rPr>
              <a:t>in BiljartPoint,</a:t>
            </a:r>
          </a:p>
          <a:p>
            <a:pPr algn="ctr"/>
            <a:r>
              <a:rPr lang="nl-NL" sz="60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Eras Bold ITC" panose="020B0907030504020204" pitchFamily="34" charset="0"/>
              </a:rPr>
              <a:t>met deze exacte cijfers:</a:t>
            </a:r>
          </a:p>
        </p:txBody>
      </p:sp>
    </p:spTree>
    <p:extLst>
      <p:ext uri="{BB962C8B-B14F-4D97-AF65-F5344CB8AC3E}">
        <p14:creationId xmlns:p14="http://schemas.microsoft.com/office/powerpoint/2010/main" val="42324569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el 3">
            <a:extLst>
              <a:ext uri="{FF2B5EF4-FFF2-40B4-BE49-F238E27FC236}">
                <a16:creationId xmlns:a16="http://schemas.microsoft.com/office/drawing/2014/main" id="{BA25E11F-BDFC-D107-80B1-89BFDF806B0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04333146"/>
              </p:ext>
            </p:extLst>
          </p:nvPr>
        </p:nvGraphicFramePr>
        <p:xfrm>
          <a:off x="529470" y="350913"/>
          <a:ext cx="11133610" cy="613953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198104">
                  <a:extLst>
                    <a:ext uri="{9D8B030D-6E8A-4147-A177-3AD203B41FA5}">
                      <a16:colId xmlns:a16="http://schemas.microsoft.com/office/drawing/2014/main" val="816747138"/>
                    </a:ext>
                  </a:extLst>
                </a:gridCol>
                <a:gridCol w="3935506">
                  <a:extLst>
                    <a:ext uri="{9D8B030D-6E8A-4147-A177-3AD203B41FA5}">
                      <a16:colId xmlns:a16="http://schemas.microsoft.com/office/drawing/2014/main" val="4019359438"/>
                    </a:ext>
                  </a:extLst>
                </a:gridCol>
              </a:tblGrid>
              <a:tr h="805535">
                <a:tc>
                  <a:txBody>
                    <a:bodyPr/>
                    <a:lstStyle/>
                    <a:p>
                      <a:pPr algn="ctr"/>
                      <a:r>
                        <a:rPr lang="nl-NL" sz="4400" i="0" dirty="0">
                          <a:latin typeface="Eras Demi ITC" panose="020B0805030504020804" pitchFamily="34" charset="0"/>
                        </a:rPr>
                        <a:t>2008-2009 t/m 2023-2024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4400" i="0" dirty="0">
                          <a:latin typeface="Eras Demi ITC" panose="020B0805030504020804" pitchFamily="34" charset="0"/>
                        </a:rPr>
                        <a:t>16 jaar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1534898"/>
                  </a:ext>
                </a:extLst>
              </a:tr>
              <a:tr h="720754">
                <a:tc>
                  <a:txBody>
                    <a:bodyPr/>
                    <a:lstStyle/>
                    <a:p>
                      <a:pPr algn="ctr"/>
                      <a:r>
                        <a:rPr lang="nl-NL" sz="4400" b="1" i="0" dirty="0">
                          <a:latin typeface="Eras Demi ITC" panose="020B0805030504020804" pitchFamily="34" charset="0"/>
                        </a:rPr>
                        <a:t>partijen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4400" b="1" i="0" dirty="0">
                          <a:latin typeface="Eras Demi ITC" panose="020B0805030504020804" pitchFamily="34" charset="0"/>
                        </a:rPr>
                        <a:t>28.311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05707347"/>
                  </a:ext>
                </a:extLst>
              </a:tr>
              <a:tr h="720754">
                <a:tc>
                  <a:txBody>
                    <a:bodyPr/>
                    <a:lstStyle/>
                    <a:p>
                      <a:pPr algn="ctr"/>
                      <a:r>
                        <a:rPr lang="nl-NL" sz="4400" b="1" i="0" dirty="0">
                          <a:latin typeface="Eras Demi ITC" panose="020B0805030504020804" pitchFamily="34" charset="0"/>
                        </a:rPr>
                        <a:t>beurten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4400" b="1" i="0" dirty="0">
                          <a:latin typeface="Eras Demi ITC" panose="020B0805030504020804" pitchFamily="34" charset="0"/>
                        </a:rPr>
                        <a:t>855.413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97485377"/>
                  </a:ext>
                </a:extLst>
              </a:tr>
              <a:tr h="720754">
                <a:tc>
                  <a:txBody>
                    <a:bodyPr/>
                    <a:lstStyle/>
                    <a:p>
                      <a:pPr algn="ctr"/>
                      <a:r>
                        <a:rPr lang="nl-NL" sz="4400" b="1" i="0" dirty="0">
                          <a:latin typeface="Eras Demi ITC" panose="020B0805030504020804" pitchFamily="34" charset="0"/>
                        </a:rPr>
                        <a:t>te maken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4400" b="1" i="0" dirty="0">
                          <a:latin typeface="Eras Demi ITC" panose="020B0805030504020804" pitchFamily="34" charset="0"/>
                        </a:rPr>
                        <a:t>1.453.102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78905103"/>
                  </a:ext>
                </a:extLst>
              </a:tr>
              <a:tr h="720754">
                <a:tc>
                  <a:txBody>
                    <a:bodyPr/>
                    <a:lstStyle/>
                    <a:p>
                      <a:pPr algn="ctr"/>
                      <a:r>
                        <a:rPr lang="nl-NL" sz="4400" b="1" i="0" dirty="0">
                          <a:latin typeface="Eras Demi ITC" panose="020B0805030504020804" pitchFamily="34" charset="0"/>
                        </a:rPr>
                        <a:t>gemaakt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4400" b="1" i="0" dirty="0">
                          <a:latin typeface="Eras Demi ITC" panose="020B0805030504020804" pitchFamily="34" charset="0"/>
                        </a:rPr>
                        <a:t>1.263.942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06126887"/>
                  </a:ext>
                </a:extLst>
              </a:tr>
              <a:tr h="720754">
                <a:tc>
                  <a:txBody>
                    <a:bodyPr/>
                    <a:lstStyle/>
                    <a:p>
                      <a:pPr algn="ctr"/>
                      <a:r>
                        <a:rPr lang="nl-NL" sz="4400" b="1" i="0" dirty="0">
                          <a:latin typeface="Eras Demi ITC" panose="020B0805030504020804" pitchFamily="34" charset="0"/>
                        </a:rPr>
                        <a:t>percentage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4400" b="1" i="0" dirty="0">
                          <a:latin typeface="Eras Demi ITC" panose="020B0805030504020804" pitchFamily="34" charset="0"/>
                        </a:rPr>
                        <a:t>86,98%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25837034"/>
                  </a:ext>
                </a:extLst>
              </a:tr>
              <a:tr h="720754">
                <a:tc>
                  <a:txBody>
                    <a:bodyPr/>
                    <a:lstStyle/>
                    <a:p>
                      <a:pPr algn="ctr"/>
                      <a:r>
                        <a:rPr lang="nl-NL" sz="4400" b="1" i="0" dirty="0">
                          <a:latin typeface="Eras Demi ITC" panose="020B0805030504020804" pitchFamily="34" charset="0"/>
                        </a:rPr>
                        <a:t>moyenne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4400" b="1" i="0" dirty="0">
                          <a:latin typeface="Eras Demi ITC" panose="020B0805030504020804" pitchFamily="34" charset="0"/>
                        </a:rPr>
                        <a:t>1,478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81017451"/>
                  </a:ext>
                </a:extLst>
              </a:tr>
              <a:tr h="720754">
                <a:tc>
                  <a:txBody>
                    <a:bodyPr/>
                    <a:lstStyle/>
                    <a:p>
                      <a:pPr algn="ctr"/>
                      <a:r>
                        <a:rPr lang="nl-NL" sz="4400" b="1" i="0" dirty="0">
                          <a:latin typeface="Eras Demi ITC" panose="020B0805030504020804" pitchFamily="34" charset="0"/>
                        </a:rPr>
                        <a:t>hoogste serie(s)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4400" b="1" i="0" dirty="0">
                          <a:latin typeface="Eras Demi ITC" panose="020B0805030504020804" pitchFamily="34" charset="0"/>
                        </a:rPr>
                        <a:t>100-161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0908191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926463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vak 1">
            <a:extLst>
              <a:ext uri="{FF2B5EF4-FFF2-40B4-BE49-F238E27FC236}">
                <a16:creationId xmlns:a16="http://schemas.microsoft.com/office/drawing/2014/main" id="{81494145-3F0F-16A2-3397-CF50F6F701E5}"/>
              </a:ext>
            </a:extLst>
          </p:cNvPr>
          <p:cNvSpPr txBox="1"/>
          <p:nvPr/>
        </p:nvSpPr>
        <p:spPr>
          <a:xfrm>
            <a:off x="0" y="4244034"/>
            <a:ext cx="11807062" cy="2631490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nl-NL" sz="55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Eras Bold ITC" panose="020B0907030504020204" pitchFamily="34" charset="0"/>
              </a:rPr>
              <a:t>maar:</a:t>
            </a:r>
          </a:p>
          <a:p>
            <a:pPr marL="685800" indent="-685800" algn="ctr">
              <a:buFont typeface="Wingdings" panose="05000000000000000000" pitchFamily="2" charset="2"/>
              <a:buChar char="§"/>
            </a:pPr>
            <a:r>
              <a:rPr lang="nl-NL" sz="55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Eras Bold ITC" panose="020B0907030504020204" pitchFamily="34" charset="0"/>
              </a:rPr>
              <a:t>nu of recent lid</a:t>
            </a:r>
          </a:p>
          <a:p>
            <a:pPr marL="685800" indent="-685800" algn="ctr">
              <a:buFont typeface="Wingdings" panose="05000000000000000000" pitchFamily="2" charset="2"/>
              <a:buChar char="§"/>
            </a:pPr>
            <a:r>
              <a:rPr lang="nl-NL" sz="55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Eras Bold ITC" panose="020B0907030504020204" pitchFamily="34" charset="0"/>
              </a:rPr>
              <a:t>≥ 2.000 beurten</a:t>
            </a:r>
          </a:p>
        </p:txBody>
      </p:sp>
      <p:sp>
        <p:nvSpPr>
          <p:cNvPr id="3" name="Tekstvak 2">
            <a:extLst>
              <a:ext uri="{FF2B5EF4-FFF2-40B4-BE49-F238E27FC236}">
                <a16:creationId xmlns:a16="http://schemas.microsoft.com/office/drawing/2014/main" id="{43E25FD0-7C47-3447-E984-EC2F93C5FB85}"/>
              </a:ext>
            </a:extLst>
          </p:cNvPr>
          <p:cNvSpPr txBox="1"/>
          <p:nvPr/>
        </p:nvSpPr>
        <p:spPr>
          <a:xfrm>
            <a:off x="192469" y="-29953"/>
            <a:ext cx="11807062" cy="1569660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nl-NL" sz="96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Eras Bold ITC" panose="020B0907030504020204" pitchFamily="34" charset="0"/>
              </a:rPr>
              <a:t>3 * een top10:</a:t>
            </a:r>
          </a:p>
        </p:txBody>
      </p:sp>
      <p:sp>
        <p:nvSpPr>
          <p:cNvPr id="4" name="Tekstvak 3">
            <a:extLst>
              <a:ext uri="{FF2B5EF4-FFF2-40B4-BE49-F238E27FC236}">
                <a16:creationId xmlns:a16="http://schemas.microsoft.com/office/drawing/2014/main" id="{156BA7B5-168C-48DE-69B3-57345DB8F4A1}"/>
              </a:ext>
            </a:extLst>
          </p:cNvPr>
          <p:cNvSpPr txBox="1"/>
          <p:nvPr/>
        </p:nvSpPr>
        <p:spPr>
          <a:xfrm>
            <a:off x="-343288" y="1335152"/>
            <a:ext cx="11807062" cy="1015663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nl-NL" sz="60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Eras Bold ITC" panose="020B0907030504020204" pitchFamily="34" charset="0"/>
                <a:sym typeface="Wingdings 2" panose="05020102010507070707" pitchFamily="18" charset="2"/>
              </a:rPr>
              <a:t> </a:t>
            </a:r>
            <a:r>
              <a:rPr lang="nl-NL" sz="60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Eras Bold ITC" panose="020B0907030504020204" pitchFamily="34" charset="0"/>
              </a:rPr>
              <a:t>series</a:t>
            </a:r>
            <a:endParaRPr lang="nl-NL" sz="6000" b="1" dirty="0">
              <a:ln w="9525">
                <a:solidFill>
                  <a:schemeClr val="bg1"/>
                </a:solidFill>
                <a:prstDash val="solid"/>
              </a:ln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Eras Bold ITC" panose="020B0907030504020204" pitchFamily="34" charset="0"/>
              <a:sym typeface="Wingdings 2" panose="05020102010507070707" pitchFamily="18" charset="2"/>
            </a:endParaRPr>
          </a:p>
        </p:txBody>
      </p:sp>
      <p:sp>
        <p:nvSpPr>
          <p:cNvPr id="5" name="Tekstvak 4">
            <a:extLst>
              <a:ext uri="{FF2B5EF4-FFF2-40B4-BE49-F238E27FC236}">
                <a16:creationId xmlns:a16="http://schemas.microsoft.com/office/drawing/2014/main" id="{C2C86115-6826-96A0-1E05-DA6E23689F8D}"/>
              </a:ext>
            </a:extLst>
          </p:cNvPr>
          <p:cNvSpPr txBox="1"/>
          <p:nvPr/>
        </p:nvSpPr>
        <p:spPr>
          <a:xfrm>
            <a:off x="0" y="2199983"/>
            <a:ext cx="11807062" cy="1015663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nl-NL" sz="60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Eras Bold ITC" panose="020B0907030504020204" pitchFamily="34" charset="0"/>
                <a:sym typeface="Wingdings 2" panose="05020102010507070707" pitchFamily="18" charset="2"/>
              </a:rPr>
              <a:t></a:t>
            </a:r>
            <a:r>
              <a:rPr lang="nl-NL" sz="60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Eras Bold ITC" panose="020B0907030504020204" pitchFamily="34" charset="0"/>
                <a:sym typeface="Wingdings 2" panose="05020102010507070707" pitchFamily="18" charset="2"/>
              </a:rPr>
              <a:t> </a:t>
            </a:r>
            <a:r>
              <a:rPr lang="nl-NL" sz="60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Eras Bold ITC" panose="020B0907030504020204" pitchFamily="34" charset="0"/>
              </a:rPr>
              <a:t>partij moyenne</a:t>
            </a:r>
          </a:p>
        </p:txBody>
      </p:sp>
      <p:sp>
        <p:nvSpPr>
          <p:cNvPr id="6" name="Tekstvak 5">
            <a:extLst>
              <a:ext uri="{FF2B5EF4-FFF2-40B4-BE49-F238E27FC236}">
                <a16:creationId xmlns:a16="http://schemas.microsoft.com/office/drawing/2014/main" id="{6DBC0448-736C-F1AE-A080-C13F75A62B22}"/>
              </a:ext>
            </a:extLst>
          </p:cNvPr>
          <p:cNvSpPr txBox="1"/>
          <p:nvPr/>
        </p:nvSpPr>
        <p:spPr>
          <a:xfrm>
            <a:off x="-43201" y="3108482"/>
            <a:ext cx="11807062" cy="1015663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nl-NL" sz="60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Eras Bold ITC" panose="020B0907030504020204" pitchFamily="34" charset="0"/>
                <a:sym typeface="Wingdings 2" panose="05020102010507070707" pitchFamily="18" charset="2"/>
              </a:rPr>
              <a:t></a:t>
            </a:r>
            <a:r>
              <a:rPr lang="nl-NL" sz="60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Eras Bold ITC" panose="020B0907030504020204" pitchFamily="34" charset="0"/>
                <a:sym typeface="Wingdings 2" panose="05020102010507070707" pitchFamily="18" charset="2"/>
              </a:rPr>
              <a:t> </a:t>
            </a:r>
            <a:r>
              <a:rPr lang="nl-NL" sz="60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Eras Bold ITC" panose="020B0907030504020204" pitchFamily="34" charset="0"/>
              </a:rPr>
              <a:t>algemeen moyenne</a:t>
            </a:r>
          </a:p>
        </p:txBody>
      </p:sp>
    </p:spTree>
    <p:extLst>
      <p:ext uri="{BB962C8B-B14F-4D97-AF65-F5344CB8AC3E}">
        <p14:creationId xmlns:p14="http://schemas.microsoft.com/office/powerpoint/2010/main" val="10909861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1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3000"/>
                            </p:stCondLst>
                            <p:childTnLst>
                              <p:par>
                                <p:cTn id="18" presetID="2" presetClass="entr" presetSubtype="4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5" grpId="0"/>
      <p:bldP spid="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Diagram 6">
            <a:extLst>
              <a:ext uri="{FF2B5EF4-FFF2-40B4-BE49-F238E27FC236}">
                <a16:creationId xmlns:a16="http://schemas.microsoft.com/office/drawing/2014/main" id="{F0000DD5-1A06-913D-DB72-B746988C1FB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237421785"/>
              </p:ext>
            </p:extLst>
          </p:nvPr>
        </p:nvGraphicFramePr>
        <p:xfrm>
          <a:off x="948116" y="5661244"/>
          <a:ext cx="10280705" cy="720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8" name="Diagram 7">
            <a:extLst>
              <a:ext uri="{FF2B5EF4-FFF2-40B4-BE49-F238E27FC236}">
                <a16:creationId xmlns:a16="http://schemas.microsoft.com/office/drawing/2014/main" id="{56AECE6A-B658-D50C-520B-381ADFDCE95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598696780"/>
              </p:ext>
            </p:extLst>
          </p:nvPr>
        </p:nvGraphicFramePr>
        <p:xfrm>
          <a:off x="948116" y="5125160"/>
          <a:ext cx="10280705" cy="720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graphicFrame>
        <p:nvGraphicFramePr>
          <p:cNvPr id="9" name="Diagram 8">
            <a:extLst>
              <a:ext uri="{FF2B5EF4-FFF2-40B4-BE49-F238E27FC236}">
                <a16:creationId xmlns:a16="http://schemas.microsoft.com/office/drawing/2014/main" id="{0348A95C-6CFF-40EC-E551-ABBC5C79889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97065569"/>
              </p:ext>
            </p:extLst>
          </p:nvPr>
        </p:nvGraphicFramePr>
        <p:xfrm>
          <a:off x="948116" y="4614257"/>
          <a:ext cx="10280705" cy="720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3" r:lo="rId14" r:qs="rId15" r:cs="rId16"/>
          </a:graphicData>
        </a:graphic>
      </p:graphicFrame>
      <p:graphicFrame>
        <p:nvGraphicFramePr>
          <p:cNvPr id="10" name="Diagram 9">
            <a:extLst>
              <a:ext uri="{FF2B5EF4-FFF2-40B4-BE49-F238E27FC236}">
                <a16:creationId xmlns:a16="http://schemas.microsoft.com/office/drawing/2014/main" id="{AA81790B-7239-2F28-BA94-53DCC77064D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728622182"/>
              </p:ext>
            </p:extLst>
          </p:nvPr>
        </p:nvGraphicFramePr>
        <p:xfrm>
          <a:off x="948116" y="4106530"/>
          <a:ext cx="10280705" cy="720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8" r:lo="rId19" r:qs="rId20" r:cs="rId21"/>
          </a:graphicData>
        </a:graphic>
      </p:graphicFrame>
      <p:graphicFrame>
        <p:nvGraphicFramePr>
          <p:cNvPr id="11" name="Diagram 10">
            <a:extLst>
              <a:ext uri="{FF2B5EF4-FFF2-40B4-BE49-F238E27FC236}">
                <a16:creationId xmlns:a16="http://schemas.microsoft.com/office/drawing/2014/main" id="{DBC5C08C-8003-D0CE-001D-06B7EE21D66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41634472"/>
              </p:ext>
            </p:extLst>
          </p:nvPr>
        </p:nvGraphicFramePr>
        <p:xfrm>
          <a:off x="948116" y="3589407"/>
          <a:ext cx="10280705" cy="720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3" r:lo="rId24" r:qs="rId25" r:cs="rId26"/>
          </a:graphicData>
        </a:graphic>
      </p:graphicFrame>
      <p:graphicFrame>
        <p:nvGraphicFramePr>
          <p:cNvPr id="12" name="Diagram 11">
            <a:extLst>
              <a:ext uri="{FF2B5EF4-FFF2-40B4-BE49-F238E27FC236}">
                <a16:creationId xmlns:a16="http://schemas.microsoft.com/office/drawing/2014/main" id="{9E5E9A24-6AB5-97FD-2818-04834D233B4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919393470"/>
              </p:ext>
            </p:extLst>
          </p:nvPr>
        </p:nvGraphicFramePr>
        <p:xfrm>
          <a:off x="948116" y="3077091"/>
          <a:ext cx="10280705" cy="720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8" r:lo="rId29" r:qs="rId30" r:cs="rId31"/>
          </a:graphicData>
        </a:graphic>
      </p:graphicFrame>
      <p:graphicFrame>
        <p:nvGraphicFramePr>
          <p:cNvPr id="13" name="Diagram 12">
            <a:extLst>
              <a:ext uri="{FF2B5EF4-FFF2-40B4-BE49-F238E27FC236}">
                <a16:creationId xmlns:a16="http://schemas.microsoft.com/office/drawing/2014/main" id="{CF9598EE-24B9-1655-8B62-5DA6742070D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261789826"/>
              </p:ext>
            </p:extLst>
          </p:nvPr>
        </p:nvGraphicFramePr>
        <p:xfrm>
          <a:off x="948116" y="2595650"/>
          <a:ext cx="10280705" cy="720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3" r:lo="rId34" r:qs="rId35" r:cs="rId36"/>
          </a:graphicData>
        </a:graphic>
      </p:graphicFrame>
      <p:graphicFrame>
        <p:nvGraphicFramePr>
          <p:cNvPr id="14" name="Diagram 13">
            <a:extLst>
              <a:ext uri="{FF2B5EF4-FFF2-40B4-BE49-F238E27FC236}">
                <a16:creationId xmlns:a16="http://schemas.microsoft.com/office/drawing/2014/main" id="{F656FF21-3726-1C38-C550-40DF948E98E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812368482"/>
              </p:ext>
            </p:extLst>
          </p:nvPr>
        </p:nvGraphicFramePr>
        <p:xfrm>
          <a:off x="948116" y="2090302"/>
          <a:ext cx="10280705" cy="720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8" r:lo="rId39" r:qs="rId40" r:cs="rId41"/>
          </a:graphicData>
        </a:graphic>
      </p:graphicFrame>
      <p:graphicFrame>
        <p:nvGraphicFramePr>
          <p:cNvPr id="15" name="Diagram 14">
            <a:extLst>
              <a:ext uri="{FF2B5EF4-FFF2-40B4-BE49-F238E27FC236}">
                <a16:creationId xmlns:a16="http://schemas.microsoft.com/office/drawing/2014/main" id="{A0225999-AB78-389B-164F-EB43FCDDA56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256557618"/>
              </p:ext>
            </p:extLst>
          </p:nvPr>
        </p:nvGraphicFramePr>
        <p:xfrm>
          <a:off x="948116" y="1594411"/>
          <a:ext cx="10280705" cy="720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3" r:lo="rId44" r:qs="rId45" r:cs="rId46"/>
          </a:graphicData>
        </a:graphic>
      </p:graphicFrame>
      <p:graphicFrame>
        <p:nvGraphicFramePr>
          <p:cNvPr id="16" name="Diagram 15">
            <a:extLst>
              <a:ext uri="{FF2B5EF4-FFF2-40B4-BE49-F238E27FC236}">
                <a16:creationId xmlns:a16="http://schemas.microsoft.com/office/drawing/2014/main" id="{F1140AF2-D0EA-F74B-BFA9-413A37C5D99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76739154"/>
              </p:ext>
            </p:extLst>
          </p:nvPr>
        </p:nvGraphicFramePr>
        <p:xfrm>
          <a:off x="948116" y="1094916"/>
          <a:ext cx="10280705" cy="720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8" r:lo="rId49" r:qs="rId50" r:cs="rId51"/>
          </a:graphicData>
        </a:graphic>
      </p:graphicFrame>
      <p:sp>
        <p:nvSpPr>
          <p:cNvPr id="17" name="Tekstvak 16">
            <a:extLst>
              <a:ext uri="{FF2B5EF4-FFF2-40B4-BE49-F238E27FC236}">
                <a16:creationId xmlns:a16="http://schemas.microsoft.com/office/drawing/2014/main" id="{071539A1-0B20-8E73-BA56-56995656AE2B}"/>
              </a:ext>
            </a:extLst>
          </p:cNvPr>
          <p:cNvSpPr txBox="1"/>
          <p:nvPr/>
        </p:nvSpPr>
        <p:spPr>
          <a:xfrm>
            <a:off x="1048042" y="44665"/>
            <a:ext cx="1008086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6000" b="1" cap="small" dirty="0">
                <a:solidFill>
                  <a:srgbClr val="0070C0"/>
                </a:solidFill>
                <a:latin typeface="Eras Demi ITC" panose="020B0805030504020804" pitchFamily="34" charset="0"/>
              </a:rPr>
              <a:t>top 10 series</a:t>
            </a:r>
          </a:p>
        </p:txBody>
      </p:sp>
    </p:spTree>
    <p:extLst>
      <p:ext uri="{BB962C8B-B14F-4D97-AF65-F5344CB8AC3E}">
        <p14:creationId xmlns:p14="http://schemas.microsoft.com/office/powerpoint/2010/main" val="30635127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7" grpId="0">
        <p:bldAsOne/>
      </p:bldGraphic>
      <p:bldGraphic spid="8" grpId="0">
        <p:bldAsOne/>
      </p:bldGraphic>
      <p:bldGraphic spid="9" grpId="0">
        <p:bldAsOne/>
      </p:bldGraphic>
      <p:bldGraphic spid="10" grpId="0">
        <p:bldAsOne/>
      </p:bldGraphic>
      <p:bldGraphic spid="11" grpId="0">
        <p:bldAsOne/>
      </p:bldGraphic>
      <p:bldGraphic spid="12" grpId="0">
        <p:bldAsOne/>
      </p:bldGraphic>
      <p:bldGraphic spid="13" grpId="0">
        <p:bldAsOne/>
      </p:bldGraphic>
      <p:bldGraphic spid="14" grpId="0">
        <p:bldAsOne/>
      </p:bldGraphic>
      <p:bldGraphic spid="15" grpId="0">
        <p:bldAsOne/>
      </p:bldGraphic>
      <p:bldGraphic spid="16" grpId="0">
        <p:bldAsOne/>
      </p:bldGraphic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Diagram 4">
            <a:extLst>
              <a:ext uri="{FF2B5EF4-FFF2-40B4-BE49-F238E27FC236}">
                <a16:creationId xmlns:a16="http://schemas.microsoft.com/office/drawing/2014/main" id="{531EE898-A865-6AE9-31A9-B872660251D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000153285"/>
              </p:ext>
            </p:extLst>
          </p:nvPr>
        </p:nvGraphicFramePr>
        <p:xfrm>
          <a:off x="957080" y="5709432"/>
          <a:ext cx="10280705" cy="720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6" name="Diagram 5">
            <a:extLst>
              <a:ext uri="{FF2B5EF4-FFF2-40B4-BE49-F238E27FC236}">
                <a16:creationId xmlns:a16="http://schemas.microsoft.com/office/drawing/2014/main" id="{667BD9E8-A845-8864-E14F-EE8D1291797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384594358"/>
              </p:ext>
            </p:extLst>
          </p:nvPr>
        </p:nvGraphicFramePr>
        <p:xfrm>
          <a:off x="957080" y="5173152"/>
          <a:ext cx="10280705" cy="720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graphicFrame>
        <p:nvGraphicFramePr>
          <p:cNvPr id="7" name="Diagram 6">
            <a:extLst>
              <a:ext uri="{FF2B5EF4-FFF2-40B4-BE49-F238E27FC236}">
                <a16:creationId xmlns:a16="http://schemas.microsoft.com/office/drawing/2014/main" id="{2E3FD6AE-AC77-3BB9-0FA1-59488EB174D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849871653"/>
              </p:ext>
            </p:extLst>
          </p:nvPr>
        </p:nvGraphicFramePr>
        <p:xfrm>
          <a:off x="957080" y="4643398"/>
          <a:ext cx="10280705" cy="720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2" r:lo="rId13" r:qs="rId14" r:cs="rId15"/>
          </a:graphicData>
        </a:graphic>
      </p:graphicFrame>
      <p:graphicFrame>
        <p:nvGraphicFramePr>
          <p:cNvPr id="8" name="Diagram 7">
            <a:extLst>
              <a:ext uri="{FF2B5EF4-FFF2-40B4-BE49-F238E27FC236}">
                <a16:creationId xmlns:a16="http://schemas.microsoft.com/office/drawing/2014/main" id="{5B2F36A9-C0AD-DFC0-8115-4EC7B460024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087580836"/>
              </p:ext>
            </p:extLst>
          </p:nvPr>
        </p:nvGraphicFramePr>
        <p:xfrm>
          <a:off x="957080" y="4136063"/>
          <a:ext cx="10280705" cy="720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7" r:lo="rId18" r:qs="rId19" r:cs="rId20"/>
          </a:graphicData>
        </a:graphic>
      </p:graphicFrame>
      <p:graphicFrame>
        <p:nvGraphicFramePr>
          <p:cNvPr id="9" name="Diagram 8">
            <a:extLst>
              <a:ext uri="{FF2B5EF4-FFF2-40B4-BE49-F238E27FC236}">
                <a16:creationId xmlns:a16="http://schemas.microsoft.com/office/drawing/2014/main" id="{635F88F5-98B6-19E5-786D-347F121F335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072577288"/>
              </p:ext>
            </p:extLst>
          </p:nvPr>
        </p:nvGraphicFramePr>
        <p:xfrm>
          <a:off x="957080" y="3600478"/>
          <a:ext cx="10280705" cy="720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2" r:lo="rId23" r:qs="rId24" r:cs="rId25"/>
          </a:graphicData>
        </a:graphic>
      </p:graphicFrame>
      <p:graphicFrame>
        <p:nvGraphicFramePr>
          <p:cNvPr id="10" name="Diagram 9">
            <a:extLst>
              <a:ext uri="{FF2B5EF4-FFF2-40B4-BE49-F238E27FC236}">
                <a16:creationId xmlns:a16="http://schemas.microsoft.com/office/drawing/2014/main" id="{69070146-2F32-73A9-29C8-250FED22171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969751178"/>
              </p:ext>
            </p:extLst>
          </p:nvPr>
        </p:nvGraphicFramePr>
        <p:xfrm>
          <a:off x="957080" y="3069503"/>
          <a:ext cx="10280705" cy="720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7" r:lo="rId28" r:qs="rId29" r:cs="rId30"/>
          </a:graphicData>
        </a:graphic>
      </p:graphicFrame>
      <p:graphicFrame>
        <p:nvGraphicFramePr>
          <p:cNvPr id="11" name="Diagram 10">
            <a:extLst>
              <a:ext uri="{FF2B5EF4-FFF2-40B4-BE49-F238E27FC236}">
                <a16:creationId xmlns:a16="http://schemas.microsoft.com/office/drawing/2014/main" id="{A0F0907B-6A8A-906D-C5C6-02797E552E8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928976498"/>
              </p:ext>
            </p:extLst>
          </p:nvPr>
        </p:nvGraphicFramePr>
        <p:xfrm>
          <a:off x="957080" y="2569797"/>
          <a:ext cx="10280705" cy="720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2" r:lo="rId33" r:qs="rId34" r:cs="rId35"/>
          </a:graphicData>
        </a:graphic>
      </p:graphicFrame>
      <p:graphicFrame>
        <p:nvGraphicFramePr>
          <p:cNvPr id="12" name="Diagram 11">
            <a:extLst>
              <a:ext uri="{FF2B5EF4-FFF2-40B4-BE49-F238E27FC236}">
                <a16:creationId xmlns:a16="http://schemas.microsoft.com/office/drawing/2014/main" id="{28FADF05-2835-5A98-C624-B0057D05C56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170686054"/>
              </p:ext>
            </p:extLst>
          </p:nvPr>
        </p:nvGraphicFramePr>
        <p:xfrm>
          <a:off x="957080" y="2065037"/>
          <a:ext cx="10280705" cy="720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7" r:lo="rId38" r:qs="rId39" r:cs="rId40"/>
          </a:graphicData>
        </a:graphic>
      </p:graphicFrame>
      <p:graphicFrame>
        <p:nvGraphicFramePr>
          <p:cNvPr id="13" name="Diagram 12">
            <a:extLst>
              <a:ext uri="{FF2B5EF4-FFF2-40B4-BE49-F238E27FC236}">
                <a16:creationId xmlns:a16="http://schemas.microsoft.com/office/drawing/2014/main" id="{454385C3-B6DF-3AF4-6575-8DDF1AB3100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115036909"/>
              </p:ext>
            </p:extLst>
          </p:nvPr>
        </p:nvGraphicFramePr>
        <p:xfrm>
          <a:off x="957080" y="1569734"/>
          <a:ext cx="10280705" cy="720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2" r:lo="rId43" r:qs="rId44" r:cs="rId45"/>
          </a:graphicData>
        </a:graphic>
      </p:graphicFrame>
      <p:graphicFrame>
        <p:nvGraphicFramePr>
          <p:cNvPr id="14" name="Diagram 13">
            <a:extLst>
              <a:ext uri="{FF2B5EF4-FFF2-40B4-BE49-F238E27FC236}">
                <a16:creationId xmlns:a16="http://schemas.microsoft.com/office/drawing/2014/main" id="{00E8A914-BB44-C251-3BB5-75E7E5FF4C2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815285935"/>
              </p:ext>
            </p:extLst>
          </p:nvPr>
        </p:nvGraphicFramePr>
        <p:xfrm>
          <a:off x="957080" y="1051777"/>
          <a:ext cx="10280705" cy="720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7" r:lo="rId48" r:qs="rId49" r:cs="rId50"/>
          </a:graphicData>
        </a:graphic>
      </p:graphicFrame>
      <p:sp>
        <p:nvSpPr>
          <p:cNvPr id="15" name="Tekstvak 14">
            <a:extLst>
              <a:ext uri="{FF2B5EF4-FFF2-40B4-BE49-F238E27FC236}">
                <a16:creationId xmlns:a16="http://schemas.microsoft.com/office/drawing/2014/main" id="{033B5F35-AF3F-F799-2A99-80E8F7838C6F}"/>
              </a:ext>
            </a:extLst>
          </p:cNvPr>
          <p:cNvSpPr txBox="1"/>
          <p:nvPr/>
        </p:nvSpPr>
        <p:spPr>
          <a:xfrm>
            <a:off x="347770" y="181974"/>
            <a:ext cx="1149646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4800" b="1" cap="small" dirty="0">
                <a:solidFill>
                  <a:srgbClr val="0070C0"/>
                </a:solidFill>
                <a:latin typeface="Eras Demi ITC" panose="020B0805030504020804" pitchFamily="34" charset="0"/>
              </a:rPr>
              <a:t>top 10 partij moyenne</a:t>
            </a:r>
          </a:p>
        </p:txBody>
      </p:sp>
    </p:spTree>
    <p:extLst>
      <p:ext uri="{BB962C8B-B14F-4D97-AF65-F5344CB8AC3E}">
        <p14:creationId xmlns:p14="http://schemas.microsoft.com/office/powerpoint/2010/main" val="18590237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AsOne/>
      </p:bldGraphic>
      <p:bldGraphic spid="6" grpId="0">
        <p:bldAsOne/>
      </p:bldGraphic>
      <p:bldGraphic spid="7" grpId="0">
        <p:bldAsOne/>
      </p:bldGraphic>
      <p:bldGraphic spid="8" grpId="0">
        <p:bldAsOne/>
      </p:bldGraphic>
      <p:bldGraphic spid="9" grpId="0">
        <p:bldAsOne/>
      </p:bldGraphic>
      <p:bldGraphic spid="10" grpId="0">
        <p:bldAsOne/>
      </p:bldGraphic>
      <p:bldGraphic spid="11" grpId="0">
        <p:bldAsOne/>
      </p:bldGraphic>
      <p:bldGraphic spid="12" grpId="0">
        <p:bldAsOne/>
      </p:bldGraphic>
      <p:bldGraphic spid="13" grpId="0">
        <p:bldAsOne/>
      </p:bldGraphic>
      <p:bldGraphic spid="14" grpId="0">
        <p:bldAsOne/>
      </p:bldGraphic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2.7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8.6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6.7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8.4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7|39.8|44.8|62.6|57.2"/>
</p:tagLst>
</file>

<file path=ppt/theme/theme1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1544</TotalTime>
  <Words>537</Words>
  <Application>Microsoft Office PowerPoint</Application>
  <PresentationFormat>Breedbeeld</PresentationFormat>
  <Paragraphs>254</Paragraphs>
  <Slides>23</Slides>
  <Notes>1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6</vt:i4>
      </vt:variant>
      <vt:variant>
        <vt:lpstr>Thema</vt:lpstr>
      </vt:variant>
      <vt:variant>
        <vt:i4>1</vt:i4>
      </vt:variant>
      <vt:variant>
        <vt:lpstr>Diatitels</vt:lpstr>
      </vt:variant>
      <vt:variant>
        <vt:i4>23</vt:i4>
      </vt:variant>
    </vt:vector>
  </HeadingPairs>
  <TitlesOfParts>
    <vt:vector size="30" baseType="lpstr">
      <vt:lpstr>Aptos</vt:lpstr>
      <vt:lpstr>Aptos Display</vt:lpstr>
      <vt:lpstr>Arial</vt:lpstr>
      <vt:lpstr>Eras Bold ITC</vt:lpstr>
      <vt:lpstr>Eras Demi ITC</vt:lpstr>
      <vt:lpstr>Wingdings</vt:lpstr>
      <vt:lpstr>Kantoorthema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Ad van den Hoven</dc:creator>
  <cp:lastModifiedBy>Ad van den Hoven</cp:lastModifiedBy>
  <cp:revision>31</cp:revision>
  <dcterms:created xsi:type="dcterms:W3CDTF">2024-08-11T15:17:07Z</dcterms:created>
  <dcterms:modified xsi:type="dcterms:W3CDTF">2024-09-05T08:52:54Z</dcterms:modified>
</cp:coreProperties>
</file>